
<file path=[Content_Types].xml><?xml version="1.0" encoding="utf-8"?>
<Types xmlns="http://schemas.openxmlformats.org/package/2006/content-types">
  <Default Extension="png" ContentType="image/png"/>
  <Default Extension="wma" ContentType="audio/x-ms-wma"/>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xml" ContentType="application/vnd.openxmlformats-officedocument.presentationml.tags+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7.xml" ContentType="application/vnd.openxmlformats-officedocument.presentationml.tags+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720" r:id="rId3"/>
  </p:sldMasterIdLst>
  <p:notesMasterIdLst>
    <p:notesMasterId r:id="rId27"/>
  </p:notesMasterIdLst>
  <p:sldIdLst>
    <p:sldId id="284" r:id="rId4"/>
    <p:sldId id="297" r:id="rId5"/>
    <p:sldId id="285" r:id="rId6"/>
    <p:sldId id="256" r:id="rId7"/>
    <p:sldId id="257" r:id="rId8"/>
    <p:sldId id="260" r:id="rId9"/>
    <p:sldId id="259" r:id="rId10"/>
    <p:sldId id="262" r:id="rId11"/>
    <p:sldId id="272" r:id="rId12"/>
    <p:sldId id="273" r:id="rId13"/>
    <p:sldId id="286" r:id="rId14"/>
    <p:sldId id="287" r:id="rId15"/>
    <p:sldId id="288" r:id="rId16"/>
    <p:sldId id="289" r:id="rId17"/>
    <p:sldId id="290" r:id="rId18"/>
    <p:sldId id="291" r:id="rId19"/>
    <p:sldId id="292" r:id="rId20"/>
    <p:sldId id="293" r:id="rId21"/>
    <p:sldId id="283" r:id="rId22"/>
    <p:sldId id="261" r:id="rId23"/>
    <p:sldId id="265" r:id="rId24"/>
    <p:sldId id="294" r:id="rId25"/>
    <p:sldId id="28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1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6727" autoAdjust="0"/>
  </p:normalViewPr>
  <p:slideViewPr>
    <p:cSldViewPr>
      <p:cViewPr>
        <p:scale>
          <a:sx n="86" d="100"/>
          <a:sy n="86" d="100"/>
        </p:scale>
        <p:origin x="-1374" y="31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4.xml.rels><?xml version="1.0" encoding="UTF-8" standalone="yes"?>
<Relationships xmlns="http://schemas.openxmlformats.org/package/2006/relationships"><Relationship Id="rId2" Type="http://schemas.openxmlformats.org/officeDocument/2006/relationships/hyperlink" Target="https://dese.mo.gov/college-career-readiness/school-counseling/individual-student-planning" TargetMode="External"/><Relationship Id="rId1" Type="http://schemas.openxmlformats.org/officeDocument/2006/relationships/hyperlink" Target="https://dese.mo.gov/college-career-readiness/school-counseling/evaluation" TargetMode="External"/></Relationships>
</file>

<file path=ppt/diagrams/_rels/drawing14.xml.rels><?xml version="1.0" encoding="UTF-8" standalone="yes"?>
<Relationships xmlns="http://schemas.openxmlformats.org/package/2006/relationships"><Relationship Id="rId2" Type="http://schemas.openxmlformats.org/officeDocument/2006/relationships/hyperlink" Target="https://dese.mo.gov/college-career-readiness/school-counseling/individual-student-planning" TargetMode="External"/><Relationship Id="rId1" Type="http://schemas.openxmlformats.org/officeDocument/2006/relationships/hyperlink" Target="https://dese.mo.gov/college-career-readiness/school-counseling/evaluatio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A07B98-4E46-412E-834D-474D6D58868C}"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A94A0E40-DBFB-448B-B073-A2EBE531B4B7}">
      <dgm:prSet phldrT="[Text]" custT="1"/>
      <dgm:spPr>
        <a:solidFill>
          <a:srgbClr val="00B0F0"/>
        </a:solidFill>
      </dgm:spPr>
      <dgm:t>
        <a:bodyPr/>
        <a:lstStyle/>
        <a:p>
          <a:r>
            <a:rPr lang="en-US" sz="4000" dirty="0" smtClean="0"/>
            <a:t>School Counseling Curriculum</a:t>
          </a:r>
          <a:endParaRPr lang="en-US" sz="4000" dirty="0"/>
        </a:p>
      </dgm:t>
    </dgm:pt>
    <dgm:pt modelId="{DD07BF8C-7BA6-4EA0-8E23-B670A881C785}" type="parTrans" cxnId="{F9499038-79CB-451D-8F71-CEE73AF7F05D}">
      <dgm:prSet/>
      <dgm:spPr/>
      <dgm:t>
        <a:bodyPr/>
        <a:lstStyle/>
        <a:p>
          <a:endParaRPr lang="en-US"/>
        </a:p>
      </dgm:t>
    </dgm:pt>
    <dgm:pt modelId="{D0F01239-0D88-4968-808E-BBBDA2C6A03A}" type="sibTrans" cxnId="{F9499038-79CB-451D-8F71-CEE73AF7F05D}">
      <dgm:prSet/>
      <dgm:spPr/>
      <dgm:t>
        <a:bodyPr/>
        <a:lstStyle/>
        <a:p>
          <a:endParaRPr lang="en-US"/>
        </a:p>
      </dgm:t>
    </dgm:pt>
    <dgm:pt modelId="{07ED60F8-BE67-4397-AB9F-2F98E4877F11}">
      <dgm:prSet phldrT="[Text]" custT="1"/>
      <dgm:spPr>
        <a:solidFill>
          <a:srgbClr val="FF0000"/>
        </a:solidFill>
      </dgm:spPr>
      <dgm:t>
        <a:bodyPr/>
        <a:lstStyle/>
        <a:p>
          <a:r>
            <a:rPr lang="en-US" sz="4000" dirty="0" smtClean="0"/>
            <a:t>Responsive Services</a:t>
          </a:r>
          <a:endParaRPr lang="en-US" sz="4000" dirty="0"/>
        </a:p>
      </dgm:t>
    </dgm:pt>
    <dgm:pt modelId="{B38C1481-AB1E-4567-B51A-C2845F604D55}" type="parTrans" cxnId="{F0D4D904-59B7-47FA-8C39-A0DDE9B0FE94}">
      <dgm:prSet/>
      <dgm:spPr/>
      <dgm:t>
        <a:bodyPr/>
        <a:lstStyle/>
        <a:p>
          <a:endParaRPr lang="en-US"/>
        </a:p>
      </dgm:t>
    </dgm:pt>
    <dgm:pt modelId="{BFCBA0EC-230E-4BB9-8CD1-70A589FEAB79}" type="sibTrans" cxnId="{F0D4D904-59B7-47FA-8C39-A0DDE9B0FE94}">
      <dgm:prSet/>
      <dgm:spPr/>
      <dgm:t>
        <a:bodyPr/>
        <a:lstStyle/>
        <a:p>
          <a:endParaRPr lang="en-US"/>
        </a:p>
      </dgm:t>
    </dgm:pt>
    <dgm:pt modelId="{5D8205A4-ADAE-4153-B0C4-DBF171ABB90B}">
      <dgm:prSet phldrT="[Text]" custT="1"/>
      <dgm:spPr>
        <a:solidFill>
          <a:srgbClr val="92D050"/>
        </a:solidFill>
      </dgm:spPr>
      <dgm:t>
        <a:bodyPr/>
        <a:lstStyle/>
        <a:p>
          <a:r>
            <a:rPr lang="en-US" sz="4000" dirty="0" smtClean="0"/>
            <a:t>Individual Student Planning</a:t>
          </a:r>
          <a:endParaRPr lang="en-US" sz="4000" dirty="0"/>
        </a:p>
      </dgm:t>
    </dgm:pt>
    <dgm:pt modelId="{369A3AD5-EFA5-41EA-A31D-98560E52F996}" type="parTrans" cxnId="{82803B41-7806-4869-937A-6BF160BA2DE6}">
      <dgm:prSet/>
      <dgm:spPr/>
      <dgm:t>
        <a:bodyPr/>
        <a:lstStyle/>
        <a:p>
          <a:endParaRPr lang="en-US"/>
        </a:p>
      </dgm:t>
    </dgm:pt>
    <dgm:pt modelId="{111DC137-92DD-48C5-A056-AB9ECCA25EB0}" type="sibTrans" cxnId="{82803B41-7806-4869-937A-6BF160BA2DE6}">
      <dgm:prSet/>
      <dgm:spPr/>
      <dgm:t>
        <a:bodyPr/>
        <a:lstStyle/>
        <a:p>
          <a:endParaRPr lang="en-US"/>
        </a:p>
      </dgm:t>
    </dgm:pt>
    <dgm:pt modelId="{A8B70515-FBFB-4D37-AB24-28AE34CD6790}">
      <dgm:prSet phldrT="[Text]" custT="1"/>
      <dgm:spPr>
        <a:solidFill>
          <a:srgbClr val="FFC000"/>
        </a:solidFill>
      </dgm:spPr>
      <dgm:t>
        <a:bodyPr/>
        <a:lstStyle/>
        <a:p>
          <a:r>
            <a:rPr lang="en-US" sz="4000" dirty="0" smtClean="0"/>
            <a:t>System Support</a:t>
          </a:r>
          <a:endParaRPr lang="en-US" sz="4000" dirty="0"/>
        </a:p>
      </dgm:t>
    </dgm:pt>
    <dgm:pt modelId="{46A8DAED-5CD7-468A-983A-0BF2E2B8A2F1}" type="parTrans" cxnId="{77B3C4AF-7D18-4B13-9719-AB8768F9B984}">
      <dgm:prSet/>
      <dgm:spPr/>
      <dgm:t>
        <a:bodyPr/>
        <a:lstStyle/>
        <a:p>
          <a:endParaRPr lang="en-US"/>
        </a:p>
      </dgm:t>
    </dgm:pt>
    <dgm:pt modelId="{2A4AD226-A1E2-4603-ABE2-86F2CF64D197}" type="sibTrans" cxnId="{77B3C4AF-7D18-4B13-9719-AB8768F9B984}">
      <dgm:prSet/>
      <dgm:spPr/>
      <dgm:t>
        <a:bodyPr/>
        <a:lstStyle/>
        <a:p>
          <a:endParaRPr lang="en-US"/>
        </a:p>
      </dgm:t>
    </dgm:pt>
    <dgm:pt modelId="{17AB5CCE-4FFB-4E50-A2CB-7EE2F4AFC7C4}" type="pres">
      <dgm:prSet presAssocID="{4BA07B98-4E46-412E-834D-474D6D58868C}" presName="diagram" presStyleCnt="0">
        <dgm:presLayoutVars>
          <dgm:dir/>
          <dgm:resizeHandles val="exact"/>
        </dgm:presLayoutVars>
      </dgm:prSet>
      <dgm:spPr/>
      <dgm:t>
        <a:bodyPr/>
        <a:lstStyle/>
        <a:p>
          <a:endParaRPr lang="en-US"/>
        </a:p>
      </dgm:t>
    </dgm:pt>
    <dgm:pt modelId="{6503348D-D759-4687-AF69-9AB07AD24E43}" type="pres">
      <dgm:prSet presAssocID="{A94A0E40-DBFB-448B-B073-A2EBE531B4B7}" presName="node" presStyleLbl="node1" presStyleIdx="0" presStyleCnt="4" custLinFactNeighborX="847" custLinFactNeighborY="-950">
        <dgm:presLayoutVars>
          <dgm:bulletEnabled val="1"/>
        </dgm:presLayoutVars>
      </dgm:prSet>
      <dgm:spPr/>
      <dgm:t>
        <a:bodyPr/>
        <a:lstStyle/>
        <a:p>
          <a:endParaRPr lang="en-US"/>
        </a:p>
      </dgm:t>
    </dgm:pt>
    <dgm:pt modelId="{768ADD25-D037-4823-BC23-915F3FAAFBBD}" type="pres">
      <dgm:prSet presAssocID="{D0F01239-0D88-4968-808E-BBBDA2C6A03A}" presName="sibTrans" presStyleCnt="0"/>
      <dgm:spPr/>
      <dgm:t>
        <a:bodyPr/>
        <a:lstStyle/>
        <a:p>
          <a:endParaRPr lang="en-US"/>
        </a:p>
      </dgm:t>
    </dgm:pt>
    <dgm:pt modelId="{5391FCF3-BBAE-4E4B-B27A-34731FE3BD39}" type="pres">
      <dgm:prSet presAssocID="{07ED60F8-BE67-4397-AB9F-2F98E4877F11}" presName="node" presStyleLbl="node1" presStyleIdx="1" presStyleCnt="4">
        <dgm:presLayoutVars>
          <dgm:bulletEnabled val="1"/>
        </dgm:presLayoutVars>
      </dgm:prSet>
      <dgm:spPr/>
      <dgm:t>
        <a:bodyPr/>
        <a:lstStyle/>
        <a:p>
          <a:endParaRPr lang="en-US"/>
        </a:p>
      </dgm:t>
    </dgm:pt>
    <dgm:pt modelId="{900F14A6-BB8F-42BB-930F-1B85A3B270F8}" type="pres">
      <dgm:prSet presAssocID="{BFCBA0EC-230E-4BB9-8CD1-70A589FEAB79}" presName="sibTrans" presStyleCnt="0"/>
      <dgm:spPr/>
      <dgm:t>
        <a:bodyPr/>
        <a:lstStyle/>
        <a:p>
          <a:endParaRPr lang="en-US"/>
        </a:p>
      </dgm:t>
    </dgm:pt>
    <dgm:pt modelId="{FCC3A7D6-9258-42F0-9917-64B115B68213}" type="pres">
      <dgm:prSet presAssocID="{5D8205A4-ADAE-4153-B0C4-DBF171ABB90B}" presName="node" presStyleLbl="node1" presStyleIdx="2" presStyleCnt="4">
        <dgm:presLayoutVars>
          <dgm:bulletEnabled val="1"/>
        </dgm:presLayoutVars>
      </dgm:prSet>
      <dgm:spPr/>
      <dgm:t>
        <a:bodyPr/>
        <a:lstStyle/>
        <a:p>
          <a:endParaRPr lang="en-US"/>
        </a:p>
      </dgm:t>
    </dgm:pt>
    <dgm:pt modelId="{97F55EBE-6C37-46A3-A368-308335B42347}" type="pres">
      <dgm:prSet presAssocID="{111DC137-92DD-48C5-A056-AB9ECCA25EB0}" presName="sibTrans" presStyleCnt="0"/>
      <dgm:spPr/>
      <dgm:t>
        <a:bodyPr/>
        <a:lstStyle/>
        <a:p>
          <a:endParaRPr lang="en-US"/>
        </a:p>
      </dgm:t>
    </dgm:pt>
    <dgm:pt modelId="{D5B04A0E-58FA-40A2-BA5F-8A943990B0A0}" type="pres">
      <dgm:prSet presAssocID="{A8B70515-FBFB-4D37-AB24-28AE34CD6790}" presName="node" presStyleLbl="node1" presStyleIdx="3" presStyleCnt="4">
        <dgm:presLayoutVars>
          <dgm:bulletEnabled val="1"/>
        </dgm:presLayoutVars>
      </dgm:prSet>
      <dgm:spPr/>
      <dgm:t>
        <a:bodyPr/>
        <a:lstStyle/>
        <a:p>
          <a:endParaRPr lang="en-US"/>
        </a:p>
      </dgm:t>
    </dgm:pt>
  </dgm:ptLst>
  <dgm:cxnLst>
    <dgm:cxn modelId="{F0D4D904-59B7-47FA-8C39-A0DDE9B0FE94}" srcId="{4BA07B98-4E46-412E-834D-474D6D58868C}" destId="{07ED60F8-BE67-4397-AB9F-2F98E4877F11}" srcOrd="1" destOrd="0" parTransId="{B38C1481-AB1E-4567-B51A-C2845F604D55}" sibTransId="{BFCBA0EC-230E-4BB9-8CD1-70A589FEAB79}"/>
    <dgm:cxn modelId="{82803B41-7806-4869-937A-6BF160BA2DE6}" srcId="{4BA07B98-4E46-412E-834D-474D6D58868C}" destId="{5D8205A4-ADAE-4153-B0C4-DBF171ABB90B}" srcOrd="2" destOrd="0" parTransId="{369A3AD5-EFA5-41EA-A31D-98560E52F996}" sibTransId="{111DC137-92DD-48C5-A056-AB9ECCA25EB0}"/>
    <dgm:cxn modelId="{367EF4F2-96D7-4657-8E89-BA6ABD845795}" type="presOf" srcId="{A94A0E40-DBFB-448B-B073-A2EBE531B4B7}" destId="{6503348D-D759-4687-AF69-9AB07AD24E43}" srcOrd="0" destOrd="0" presId="urn:microsoft.com/office/officeart/2005/8/layout/default#1"/>
    <dgm:cxn modelId="{1B425082-0DCE-46FB-A760-602419F5A35E}" type="presOf" srcId="{07ED60F8-BE67-4397-AB9F-2F98E4877F11}" destId="{5391FCF3-BBAE-4E4B-B27A-34731FE3BD39}" srcOrd="0" destOrd="0" presId="urn:microsoft.com/office/officeart/2005/8/layout/default#1"/>
    <dgm:cxn modelId="{CBEB17DC-8DC2-44C9-A86E-552E240EC35E}" type="presOf" srcId="{5D8205A4-ADAE-4153-B0C4-DBF171ABB90B}" destId="{FCC3A7D6-9258-42F0-9917-64B115B68213}" srcOrd="0" destOrd="0" presId="urn:microsoft.com/office/officeart/2005/8/layout/default#1"/>
    <dgm:cxn modelId="{77B3C4AF-7D18-4B13-9719-AB8768F9B984}" srcId="{4BA07B98-4E46-412E-834D-474D6D58868C}" destId="{A8B70515-FBFB-4D37-AB24-28AE34CD6790}" srcOrd="3" destOrd="0" parTransId="{46A8DAED-5CD7-468A-983A-0BF2E2B8A2F1}" sibTransId="{2A4AD226-A1E2-4603-ABE2-86F2CF64D197}"/>
    <dgm:cxn modelId="{72ADD342-9795-4C4B-A3DE-6F388E88A2B8}" type="presOf" srcId="{4BA07B98-4E46-412E-834D-474D6D58868C}" destId="{17AB5CCE-4FFB-4E50-A2CB-7EE2F4AFC7C4}" srcOrd="0" destOrd="0" presId="urn:microsoft.com/office/officeart/2005/8/layout/default#1"/>
    <dgm:cxn modelId="{F9499038-79CB-451D-8F71-CEE73AF7F05D}" srcId="{4BA07B98-4E46-412E-834D-474D6D58868C}" destId="{A94A0E40-DBFB-448B-B073-A2EBE531B4B7}" srcOrd="0" destOrd="0" parTransId="{DD07BF8C-7BA6-4EA0-8E23-B670A881C785}" sibTransId="{D0F01239-0D88-4968-808E-BBBDA2C6A03A}"/>
    <dgm:cxn modelId="{DB46D287-E903-4959-B8A6-D49F177E12A1}" type="presOf" srcId="{A8B70515-FBFB-4D37-AB24-28AE34CD6790}" destId="{D5B04A0E-58FA-40A2-BA5F-8A943990B0A0}" srcOrd="0" destOrd="0" presId="urn:microsoft.com/office/officeart/2005/8/layout/default#1"/>
    <dgm:cxn modelId="{AC127D64-E294-4FC7-9D3E-9C8107225D2E}" type="presParOf" srcId="{17AB5CCE-4FFB-4E50-A2CB-7EE2F4AFC7C4}" destId="{6503348D-D759-4687-AF69-9AB07AD24E43}" srcOrd="0" destOrd="0" presId="urn:microsoft.com/office/officeart/2005/8/layout/default#1"/>
    <dgm:cxn modelId="{97C06613-1A0A-4295-AD63-91DC0BD315F2}" type="presParOf" srcId="{17AB5CCE-4FFB-4E50-A2CB-7EE2F4AFC7C4}" destId="{768ADD25-D037-4823-BC23-915F3FAAFBBD}" srcOrd="1" destOrd="0" presId="urn:microsoft.com/office/officeart/2005/8/layout/default#1"/>
    <dgm:cxn modelId="{EEFAA86D-C904-48D8-AE45-C6B48AA8E28C}" type="presParOf" srcId="{17AB5CCE-4FFB-4E50-A2CB-7EE2F4AFC7C4}" destId="{5391FCF3-BBAE-4E4B-B27A-34731FE3BD39}" srcOrd="2" destOrd="0" presId="urn:microsoft.com/office/officeart/2005/8/layout/default#1"/>
    <dgm:cxn modelId="{3DCBFDE8-62FA-4452-B432-944BB2600CE3}" type="presParOf" srcId="{17AB5CCE-4FFB-4E50-A2CB-7EE2F4AFC7C4}" destId="{900F14A6-BB8F-42BB-930F-1B85A3B270F8}" srcOrd="3" destOrd="0" presId="urn:microsoft.com/office/officeart/2005/8/layout/default#1"/>
    <dgm:cxn modelId="{9222F687-83C7-479E-B506-9764A4A7D9B9}" type="presParOf" srcId="{17AB5CCE-4FFB-4E50-A2CB-7EE2F4AFC7C4}" destId="{FCC3A7D6-9258-42F0-9917-64B115B68213}" srcOrd="4" destOrd="0" presId="urn:microsoft.com/office/officeart/2005/8/layout/default#1"/>
    <dgm:cxn modelId="{5263702E-B4D3-457B-844A-77BBB479FBD5}" type="presParOf" srcId="{17AB5CCE-4FFB-4E50-A2CB-7EE2F4AFC7C4}" destId="{97F55EBE-6C37-46A3-A368-308335B42347}" srcOrd="5" destOrd="0" presId="urn:microsoft.com/office/officeart/2005/8/layout/default#1"/>
    <dgm:cxn modelId="{7BF5A949-090E-49BE-8D14-43B1500EFFF4}" type="presParOf" srcId="{17AB5CCE-4FFB-4E50-A2CB-7EE2F4AFC7C4}" destId="{D5B04A0E-58FA-40A2-BA5F-8A943990B0A0}" srcOrd="6" destOrd="0" presId="urn:microsoft.com/office/officeart/2005/8/layout/defaul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07F6380-32DA-45AF-9512-D001208E6D84}" type="doc">
      <dgm:prSet loTypeId="urn:microsoft.com/office/officeart/2005/8/layout/default#4" loCatId="list" qsTypeId="urn:microsoft.com/office/officeart/2005/8/quickstyle/simple1" qsCatId="simple" csTypeId="urn:microsoft.com/office/officeart/2005/8/colors/colorful2" csCatId="colorful" phldr="1"/>
      <dgm:spPr/>
      <dgm:t>
        <a:bodyPr/>
        <a:lstStyle/>
        <a:p>
          <a:endParaRPr lang="en-US"/>
        </a:p>
      </dgm:t>
    </dgm:pt>
    <dgm:pt modelId="{B212037A-9121-4025-9ECF-96D1867A96E9}">
      <dgm:prSet phldrT="[Text]"/>
      <dgm:spPr/>
      <dgm:t>
        <a:bodyPr/>
        <a:lstStyle/>
        <a:p>
          <a:r>
            <a:rPr lang="en-US" b="1" dirty="0" smtClean="0"/>
            <a:t>Report Cards</a:t>
          </a:r>
          <a:endParaRPr lang="en-US" b="1" dirty="0"/>
        </a:p>
      </dgm:t>
    </dgm:pt>
    <dgm:pt modelId="{A2AA3425-5F37-493C-B68D-34CF5B353602}" type="parTrans" cxnId="{BEA3A19D-941A-4C5A-A31C-6991F36ED490}">
      <dgm:prSet/>
      <dgm:spPr/>
      <dgm:t>
        <a:bodyPr/>
        <a:lstStyle/>
        <a:p>
          <a:endParaRPr lang="en-US"/>
        </a:p>
      </dgm:t>
    </dgm:pt>
    <dgm:pt modelId="{42DB658C-E5E4-49FF-AA98-DAA11BE89841}" type="sibTrans" cxnId="{BEA3A19D-941A-4C5A-A31C-6991F36ED490}">
      <dgm:prSet/>
      <dgm:spPr/>
      <dgm:t>
        <a:bodyPr/>
        <a:lstStyle/>
        <a:p>
          <a:endParaRPr lang="en-US"/>
        </a:p>
      </dgm:t>
    </dgm:pt>
    <dgm:pt modelId="{76E7A5EA-D854-427A-A992-6FF1D3A93B8B}">
      <dgm:prSet phldrT="[Text]"/>
      <dgm:spPr/>
      <dgm:t>
        <a:bodyPr/>
        <a:lstStyle/>
        <a:p>
          <a:r>
            <a:rPr lang="en-US" b="1" dirty="0" smtClean="0"/>
            <a:t>Formal Academic Assessment Results</a:t>
          </a:r>
          <a:endParaRPr lang="en-US" b="1" dirty="0"/>
        </a:p>
      </dgm:t>
    </dgm:pt>
    <dgm:pt modelId="{DD15CEAF-E48F-4EC0-A340-0C927CB0AA19}" type="parTrans" cxnId="{FAD47394-DEC8-418D-B7C3-255D6722B15A}">
      <dgm:prSet/>
      <dgm:spPr/>
      <dgm:t>
        <a:bodyPr/>
        <a:lstStyle/>
        <a:p>
          <a:endParaRPr lang="en-US"/>
        </a:p>
      </dgm:t>
    </dgm:pt>
    <dgm:pt modelId="{54B52D7E-BFE7-4880-A109-18BD8FE64C7B}" type="sibTrans" cxnId="{FAD47394-DEC8-418D-B7C3-255D6722B15A}">
      <dgm:prSet/>
      <dgm:spPr/>
      <dgm:t>
        <a:bodyPr/>
        <a:lstStyle/>
        <a:p>
          <a:endParaRPr lang="en-US"/>
        </a:p>
      </dgm:t>
    </dgm:pt>
    <dgm:pt modelId="{9D230320-1DD7-4C45-BB90-DAB1AE7030D2}">
      <dgm:prSet phldrT="[Text]"/>
      <dgm:spPr/>
      <dgm:t>
        <a:bodyPr/>
        <a:lstStyle/>
        <a:p>
          <a:r>
            <a:rPr lang="en-US" b="1" dirty="0" smtClean="0"/>
            <a:t>Certificates of Achievement &amp; Awards</a:t>
          </a:r>
          <a:endParaRPr lang="en-US" b="1" dirty="0"/>
        </a:p>
      </dgm:t>
    </dgm:pt>
    <dgm:pt modelId="{060841A0-CE7E-46A3-BBA1-ED981FCA6253}" type="parTrans" cxnId="{852F0540-B6CF-4BE0-AE6D-4CEF656C9B21}">
      <dgm:prSet/>
      <dgm:spPr/>
      <dgm:t>
        <a:bodyPr/>
        <a:lstStyle/>
        <a:p>
          <a:endParaRPr lang="en-US"/>
        </a:p>
      </dgm:t>
    </dgm:pt>
    <dgm:pt modelId="{9079732F-79DF-4255-BFA0-1B9F2ABAAC9A}" type="sibTrans" cxnId="{852F0540-B6CF-4BE0-AE6D-4CEF656C9B21}">
      <dgm:prSet/>
      <dgm:spPr/>
      <dgm:t>
        <a:bodyPr/>
        <a:lstStyle/>
        <a:p>
          <a:endParaRPr lang="en-US"/>
        </a:p>
      </dgm:t>
    </dgm:pt>
    <dgm:pt modelId="{FE0727A1-C54A-4F3C-8E90-516B82B23DEB}">
      <dgm:prSet phldrT="[Text]"/>
      <dgm:spPr/>
      <dgm:t>
        <a:bodyPr/>
        <a:lstStyle/>
        <a:p>
          <a:r>
            <a:rPr lang="en-US" b="1" dirty="0" smtClean="0"/>
            <a:t>Individualized Education Information</a:t>
          </a:r>
          <a:endParaRPr lang="en-US" b="1" dirty="0"/>
        </a:p>
      </dgm:t>
    </dgm:pt>
    <dgm:pt modelId="{D5B03871-5182-45A4-9FB8-D909EED9F702}" type="parTrans" cxnId="{9AE70957-D791-4215-A2D9-5A23535A155E}">
      <dgm:prSet/>
      <dgm:spPr/>
      <dgm:t>
        <a:bodyPr/>
        <a:lstStyle/>
        <a:p>
          <a:endParaRPr lang="en-US"/>
        </a:p>
      </dgm:t>
    </dgm:pt>
    <dgm:pt modelId="{8E5C38BE-47E6-4050-84AA-ECA4F9BAF204}" type="sibTrans" cxnId="{9AE70957-D791-4215-A2D9-5A23535A155E}">
      <dgm:prSet/>
      <dgm:spPr/>
      <dgm:t>
        <a:bodyPr/>
        <a:lstStyle/>
        <a:p>
          <a:endParaRPr lang="en-US"/>
        </a:p>
      </dgm:t>
    </dgm:pt>
    <dgm:pt modelId="{C13FAB8C-42CD-47C4-85B6-E0FF509AD70E}">
      <dgm:prSet phldrT="[Text]"/>
      <dgm:spPr/>
      <dgm:t>
        <a:bodyPr/>
        <a:lstStyle/>
        <a:p>
          <a:r>
            <a:rPr lang="en-US" b="1" dirty="0" smtClean="0"/>
            <a:t>Participation in activities, teams, clubs</a:t>
          </a:r>
          <a:endParaRPr lang="en-US" b="1" dirty="0"/>
        </a:p>
      </dgm:t>
    </dgm:pt>
    <dgm:pt modelId="{EF22A3EC-73AB-4FA2-9AC5-CDF4322D84E2}" type="parTrans" cxnId="{34AF80AE-81FD-433D-BCEA-072B855F7083}">
      <dgm:prSet/>
      <dgm:spPr/>
      <dgm:t>
        <a:bodyPr/>
        <a:lstStyle/>
        <a:p>
          <a:endParaRPr lang="en-US"/>
        </a:p>
      </dgm:t>
    </dgm:pt>
    <dgm:pt modelId="{F1C67307-9361-4381-8E67-0795C1928FA0}" type="sibTrans" cxnId="{34AF80AE-81FD-433D-BCEA-072B855F7083}">
      <dgm:prSet/>
      <dgm:spPr/>
      <dgm:t>
        <a:bodyPr/>
        <a:lstStyle/>
        <a:p>
          <a:endParaRPr lang="en-US"/>
        </a:p>
      </dgm:t>
    </dgm:pt>
    <dgm:pt modelId="{3B23A154-F15B-4859-8359-E094D972E717}">
      <dgm:prSet phldrT="[Text]"/>
      <dgm:spPr/>
      <dgm:t>
        <a:bodyPr/>
        <a:lstStyle/>
        <a:p>
          <a:r>
            <a:rPr lang="en-US" b="1" dirty="0" smtClean="0"/>
            <a:t>Volunteer Activities</a:t>
          </a:r>
          <a:endParaRPr lang="en-US" b="1" dirty="0"/>
        </a:p>
      </dgm:t>
    </dgm:pt>
    <dgm:pt modelId="{0AAE1ED7-1A69-4878-B375-44D584C456CC}" type="parTrans" cxnId="{193435A3-F35F-4F8E-B8D5-D781F8872F33}">
      <dgm:prSet/>
      <dgm:spPr/>
      <dgm:t>
        <a:bodyPr/>
        <a:lstStyle/>
        <a:p>
          <a:endParaRPr lang="en-US"/>
        </a:p>
      </dgm:t>
    </dgm:pt>
    <dgm:pt modelId="{458FC462-D9D6-479B-A2C9-BC3D45AFF632}" type="sibTrans" cxnId="{193435A3-F35F-4F8E-B8D5-D781F8872F33}">
      <dgm:prSet/>
      <dgm:spPr/>
      <dgm:t>
        <a:bodyPr/>
        <a:lstStyle/>
        <a:p>
          <a:endParaRPr lang="en-US"/>
        </a:p>
      </dgm:t>
    </dgm:pt>
    <dgm:pt modelId="{F4F5AC7E-C133-4882-97F2-C84CC1D30EC0}">
      <dgm:prSet phldrT="[Text]"/>
      <dgm:spPr/>
      <dgm:t>
        <a:bodyPr/>
        <a:lstStyle/>
        <a:p>
          <a:r>
            <a:rPr lang="en-US" b="1" dirty="0" smtClean="0"/>
            <a:t>Career Interest Survey Results</a:t>
          </a:r>
          <a:endParaRPr lang="en-US" b="1" dirty="0"/>
        </a:p>
      </dgm:t>
    </dgm:pt>
    <dgm:pt modelId="{2AB8D463-868B-4EBA-A796-45A9A68BC864}" type="parTrans" cxnId="{64CE04FF-B2E1-47C6-ACD0-8107752F31B9}">
      <dgm:prSet/>
      <dgm:spPr/>
      <dgm:t>
        <a:bodyPr/>
        <a:lstStyle/>
        <a:p>
          <a:endParaRPr lang="en-US"/>
        </a:p>
      </dgm:t>
    </dgm:pt>
    <dgm:pt modelId="{17AA53E5-8FF9-4DEC-845F-BDED568BBB78}" type="sibTrans" cxnId="{64CE04FF-B2E1-47C6-ACD0-8107752F31B9}">
      <dgm:prSet/>
      <dgm:spPr/>
      <dgm:t>
        <a:bodyPr/>
        <a:lstStyle/>
        <a:p>
          <a:endParaRPr lang="en-US"/>
        </a:p>
      </dgm:t>
    </dgm:pt>
    <dgm:pt modelId="{172E2410-A5C5-4E82-8F2F-F57A47488892}">
      <dgm:prSet phldrT="[Text]"/>
      <dgm:spPr/>
      <dgm:t>
        <a:bodyPr/>
        <a:lstStyle/>
        <a:p>
          <a:r>
            <a:rPr lang="en-US" b="1" dirty="0" smtClean="0"/>
            <a:t>Career Path Interest</a:t>
          </a:r>
          <a:endParaRPr lang="en-US" b="1" dirty="0"/>
        </a:p>
      </dgm:t>
    </dgm:pt>
    <dgm:pt modelId="{23A5DFDA-320B-4BD1-B38F-1CF55F863404}" type="parTrans" cxnId="{E623F339-4AF4-49FE-B80E-3AE176E44F51}">
      <dgm:prSet/>
      <dgm:spPr/>
      <dgm:t>
        <a:bodyPr/>
        <a:lstStyle/>
        <a:p>
          <a:endParaRPr lang="en-US"/>
        </a:p>
      </dgm:t>
    </dgm:pt>
    <dgm:pt modelId="{66CDA990-BB8A-4B55-AE92-D251828042F7}" type="sibTrans" cxnId="{E623F339-4AF4-49FE-B80E-3AE176E44F51}">
      <dgm:prSet/>
      <dgm:spPr/>
      <dgm:t>
        <a:bodyPr/>
        <a:lstStyle/>
        <a:p>
          <a:endParaRPr lang="en-US"/>
        </a:p>
      </dgm:t>
    </dgm:pt>
    <dgm:pt modelId="{43C22DA0-4BC2-443B-AF78-75B3E82350F9}">
      <dgm:prSet phldrT="[Text]"/>
      <dgm:spPr/>
      <dgm:t>
        <a:bodyPr/>
        <a:lstStyle/>
        <a:p>
          <a:r>
            <a:rPr lang="en-US" b="1" dirty="0" smtClean="0"/>
            <a:t>Recognition, Awards &amp; Personal Achievements</a:t>
          </a:r>
          <a:endParaRPr lang="en-US" b="1" dirty="0"/>
        </a:p>
      </dgm:t>
    </dgm:pt>
    <dgm:pt modelId="{88D3D83B-76A8-4FC4-BBAA-E6C147B95542}" type="parTrans" cxnId="{98FE522D-7C95-43BA-B82E-9C8AFFB1203E}">
      <dgm:prSet/>
      <dgm:spPr/>
      <dgm:t>
        <a:bodyPr/>
        <a:lstStyle/>
        <a:p>
          <a:endParaRPr lang="en-US"/>
        </a:p>
      </dgm:t>
    </dgm:pt>
    <dgm:pt modelId="{031937BC-42F4-460D-A8ED-F7AD6A6D7BC6}" type="sibTrans" cxnId="{98FE522D-7C95-43BA-B82E-9C8AFFB1203E}">
      <dgm:prSet/>
      <dgm:spPr/>
      <dgm:t>
        <a:bodyPr/>
        <a:lstStyle/>
        <a:p>
          <a:endParaRPr lang="en-US"/>
        </a:p>
      </dgm:t>
    </dgm:pt>
    <dgm:pt modelId="{9E1E72FC-8435-4EAD-B082-72AF196E03C3}">
      <dgm:prSet phldrT="[Text]"/>
      <dgm:spPr/>
      <dgm:t>
        <a:bodyPr/>
        <a:lstStyle/>
        <a:p>
          <a:r>
            <a:rPr lang="en-US" b="1" dirty="0" smtClean="0"/>
            <a:t>Financial considerations for post-secondary options</a:t>
          </a:r>
          <a:endParaRPr lang="en-US" b="1" dirty="0"/>
        </a:p>
      </dgm:t>
    </dgm:pt>
    <dgm:pt modelId="{9DD5528E-EE52-4300-9513-FFF54E63F462}" type="parTrans" cxnId="{80304F67-1685-4013-BDE7-6D69B23C586F}">
      <dgm:prSet/>
      <dgm:spPr/>
      <dgm:t>
        <a:bodyPr/>
        <a:lstStyle/>
        <a:p>
          <a:endParaRPr lang="en-US"/>
        </a:p>
      </dgm:t>
    </dgm:pt>
    <dgm:pt modelId="{09D2C70A-03C4-4162-A355-BB75F5E37AFE}" type="sibTrans" cxnId="{80304F67-1685-4013-BDE7-6D69B23C586F}">
      <dgm:prSet/>
      <dgm:spPr/>
      <dgm:t>
        <a:bodyPr/>
        <a:lstStyle/>
        <a:p>
          <a:endParaRPr lang="en-US"/>
        </a:p>
      </dgm:t>
    </dgm:pt>
    <dgm:pt modelId="{F78D1ECB-340E-4820-9CB5-F16ED9755288}">
      <dgm:prSet phldrT="[Text]"/>
      <dgm:spPr/>
      <dgm:t>
        <a:bodyPr/>
        <a:lstStyle/>
        <a:p>
          <a:r>
            <a:rPr lang="en-US" b="1" dirty="0" smtClean="0"/>
            <a:t>Middle School Coursework &amp; Grades</a:t>
          </a:r>
          <a:endParaRPr lang="en-US" b="1" dirty="0"/>
        </a:p>
      </dgm:t>
    </dgm:pt>
    <dgm:pt modelId="{F6A7BF27-0C6A-40EE-BDA2-C2EFC06F7D2F}" type="parTrans" cxnId="{502D79EA-640B-47D1-9948-DD3230362941}">
      <dgm:prSet/>
      <dgm:spPr/>
      <dgm:t>
        <a:bodyPr/>
        <a:lstStyle/>
        <a:p>
          <a:endParaRPr lang="en-US"/>
        </a:p>
      </dgm:t>
    </dgm:pt>
    <dgm:pt modelId="{187A0BA8-16A7-4432-90FD-70A6BFB602EC}" type="sibTrans" cxnId="{502D79EA-640B-47D1-9948-DD3230362941}">
      <dgm:prSet/>
      <dgm:spPr/>
      <dgm:t>
        <a:bodyPr/>
        <a:lstStyle/>
        <a:p>
          <a:endParaRPr lang="en-US"/>
        </a:p>
      </dgm:t>
    </dgm:pt>
    <dgm:pt modelId="{E7B8FC41-43AD-4C93-A572-B5E3BC0394B5}" type="pres">
      <dgm:prSet presAssocID="{007F6380-32DA-45AF-9512-D001208E6D84}" presName="diagram" presStyleCnt="0">
        <dgm:presLayoutVars>
          <dgm:dir/>
          <dgm:resizeHandles val="exact"/>
        </dgm:presLayoutVars>
      </dgm:prSet>
      <dgm:spPr/>
      <dgm:t>
        <a:bodyPr/>
        <a:lstStyle/>
        <a:p>
          <a:endParaRPr lang="en-US"/>
        </a:p>
      </dgm:t>
    </dgm:pt>
    <dgm:pt modelId="{FB32BF3A-007B-4E59-8193-445786430411}" type="pres">
      <dgm:prSet presAssocID="{B212037A-9121-4025-9ECF-96D1867A96E9}" presName="node" presStyleLbl="node1" presStyleIdx="0" presStyleCnt="11">
        <dgm:presLayoutVars>
          <dgm:bulletEnabled val="1"/>
        </dgm:presLayoutVars>
      </dgm:prSet>
      <dgm:spPr/>
      <dgm:t>
        <a:bodyPr/>
        <a:lstStyle/>
        <a:p>
          <a:endParaRPr lang="en-US"/>
        </a:p>
      </dgm:t>
    </dgm:pt>
    <dgm:pt modelId="{C4B152D3-1C68-493C-BAC3-896EA7756D3C}" type="pres">
      <dgm:prSet presAssocID="{42DB658C-E5E4-49FF-AA98-DAA11BE89841}" presName="sibTrans" presStyleCnt="0"/>
      <dgm:spPr/>
    </dgm:pt>
    <dgm:pt modelId="{DDBE7A07-8B7E-47BD-9158-6FDFC70D531B}" type="pres">
      <dgm:prSet presAssocID="{F78D1ECB-340E-4820-9CB5-F16ED9755288}" presName="node" presStyleLbl="node1" presStyleIdx="1" presStyleCnt="11">
        <dgm:presLayoutVars>
          <dgm:bulletEnabled val="1"/>
        </dgm:presLayoutVars>
      </dgm:prSet>
      <dgm:spPr/>
      <dgm:t>
        <a:bodyPr/>
        <a:lstStyle/>
        <a:p>
          <a:endParaRPr lang="en-US"/>
        </a:p>
      </dgm:t>
    </dgm:pt>
    <dgm:pt modelId="{8C22D9A5-FD62-4E29-BEB1-1B10A9CCD9CC}" type="pres">
      <dgm:prSet presAssocID="{187A0BA8-16A7-4432-90FD-70A6BFB602EC}" presName="sibTrans" presStyleCnt="0"/>
      <dgm:spPr/>
    </dgm:pt>
    <dgm:pt modelId="{4EB6EF4E-1C3F-418C-9A42-E785543F0199}" type="pres">
      <dgm:prSet presAssocID="{76E7A5EA-D854-427A-A992-6FF1D3A93B8B}" presName="node" presStyleLbl="node1" presStyleIdx="2" presStyleCnt="11">
        <dgm:presLayoutVars>
          <dgm:bulletEnabled val="1"/>
        </dgm:presLayoutVars>
      </dgm:prSet>
      <dgm:spPr/>
      <dgm:t>
        <a:bodyPr/>
        <a:lstStyle/>
        <a:p>
          <a:endParaRPr lang="en-US"/>
        </a:p>
      </dgm:t>
    </dgm:pt>
    <dgm:pt modelId="{485EA97C-BAEF-404E-A177-ED3B77450C9B}" type="pres">
      <dgm:prSet presAssocID="{54B52D7E-BFE7-4880-A109-18BD8FE64C7B}" presName="sibTrans" presStyleCnt="0"/>
      <dgm:spPr/>
    </dgm:pt>
    <dgm:pt modelId="{E2807B17-BEBC-442A-A354-A9F9AC812C1B}" type="pres">
      <dgm:prSet presAssocID="{9D230320-1DD7-4C45-BB90-DAB1AE7030D2}" presName="node" presStyleLbl="node1" presStyleIdx="3" presStyleCnt="11">
        <dgm:presLayoutVars>
          <dgm:bulletEnabled val="1"/>
        </dgm:presLayoutVars>
      </dgm:prSet>
      <dgm:spPr/>
      <dgm:t>
        <a:bodyPr/>
        <a:lstStyle/>
        <a:p>
          <a:endParaRPr lang="en-US"/>
        </a:p>
      </dgm:t>
    </dgm:pt>
    <dgm:pt modelId="{E6A51F4A-DF65-46BE-8D95-80477137420A}" type="pres">
      <dgm:prSet presAssocID="{9079732F-79DF-4255-BFA0-1B9F2ABAAC9A}" presName="sibTrans" presStyleCnt="0"/>
      <dgm:spPr/>
    </dgm:pt>
    <dgm:pt modelId="{0359534C-3FDD-4722-B0A3-2EADC8A06336}" type="pres">
      <dgm:prSet presAssocID="{FE0727A1-C54A-4F3C-8E90-516B82B23DEB}" presName="node" presStyleLbl="node1" presStyleIdx="4" presStyleCnt="11">
        <dgm:presLayoutVars>
          <dgm:bulletEnabled val="1"/>
        </dgm:presLayoutVars>
      </dgm:prSet>
      <dgm:spPr/>
      <dgm:t>
        <a:bodyPr/>
        <a:lstStyle/>
        <a:p>
          <a:endParaRPr lang="en-US"/>
        </a:p>
      </dgm:t>
    </dgm:pt>
    <dgm:pt modelId="{C5FBBBC2-C5C4-4215-A824-4B5A35DAC39C}" type="pres">
      <dgm:prSet presAssocID="{8E5C38BE-47E6-4050-84AA-ECA4F9BAF204}" presName="sibTrans" presStyleCnt="0"/>
      <dgm:spPr/>
    </dgm:pt>
    <dgm:pt modelId="{82D10BB7-A548-4C11-87D9-E802EAAD2549}" type="pres">
      <dgm:prSet presAssocID="{C13FAB8C-42CD-47C4-85B6-E0FF509AD70E}" presName="node" presStyleLbl="node1" presStyleIdx="5" presStyleCnt="11">
        <dgm:presLayoutVars>
          <dgm:bulletEnabled val="1"/>
        </dgm:presLayoutVars>
      </dgm:prSet>
      <dgm:spPr/>
      <dgm:t>
        <a:bodyPr/>
        <a:lstStyle/>
        <a:p>
          <a:endParaRPr lang="en-US"/>
        </a:p>
      </dgm:t>
    </dgm:pt>
    <dgm:pt modelId="{86E3ACC7-A87D-4457-92A4-E762A952F056}" type="pres">
      <dgm:prSet presAssocID="{F1C67307-9361-4381-8E67-0795C1928FA0}" presName="sibTrans" presStyleCnt="0"/>
      <dgm:spPr/>
    </dgm:pt>
    <dgm:pt modelId="{07CC4FEA-F51E-4978-ACF7-A9EC262CCDAD}" type="pres">
      <dgm:prSet presAssocID="{3B23A154-F15B-4859-8359-E094D972E717}" presName="node" presStyleLbl="node1" presStyleIdx="6" presStyleCnt="11">
        <dgm:presLayoutVars>
          <dgm:bulletEnabled val="1"/>
        </dgm:presLayoutVars>
      </dgm:prSet>
      <dgm:spPr/>
      <dgm:t>
        <a:bodyPr/>
        <a:lstStyle/>
        <a:p>
          <a:endParaRPr lang="en-US"/>
        </a:p>
      </dgm:t>
    </dgm:pt>
    <dgm:pt modelId="{C56816D7-FD2E-445B-9FB8-A60BB39314DD}" type="pres">
      <dgm:prSet presAssocID="{458FC462-D9D6-479B-A2C9-BC3D45AFF632}" presName="sibTrans" presStyleCnt="0"/>
      <dgm:spPr/>
    </dgm:pt>
    <dgm:pt modelId="{264C62A2-E09C-42A4-A882-B15CB58D9486}" type="pres">
      <dgm:prSet presAssocID="{F4F5AC7E-C133-4882-97F2-C84CC1D30EC0}" presName="node" presStyleLbl="node1" presStyleIdx="7" presStyleCnt="11">
        <dgm:presLayoutVars>
          <dgm:bulletEnabled val="1"/>
        </dgm:presLayoutVars>
      </dgm:prSet>
      <dgm:spPr/>
      <dgm:t>
        <a:bodyPr/>
        <a:lstStyle/>
        <a:p>
          <a:endParaRPr lang="en-US"/>
        </a:p>
      </dgm:t>
    </dgm:pt>
    <dgm:pt modelId="{AF31961A-7F53-44C0-A6EC-186599A2EA26}" type="pres">
      <dgm:prSet presAssocID="{17AA53E5-8FF9-4DEC-845F-BDED568BBB78}" presName="sibTrans" presStyleCnt="0"/>
      <dgm:spPr/>
    </dgm:pt>
    <dgm:pt modelId="{445DE4CC-5AF5-48D5-9DA5-89BCABF8C2FD}" type="pres">
      <dgm:prSet presAssocID="{172E2410-A5C5-4E82-8F2F-F57A47488892}" presName="node" presStyleLbl="node1" presStyleIdx="8" presStyleCnt="11">
        <dgm:presLayoutVars>
          <dgm:bulletEnabled val="1"/>
        </dgm:presLayoutVars>
      </dgm:prSet>
      <dgm:spPr/>
      <dgm:t>
        <a:bodyPr/>
        <a:lstStyle/>
        <a:p>
          <a:endParaRPr lang="en-US"/>
        </a:p>
      </dgm:t>
    </dgm:pt>
    <dgm:pt modelId="{6D598906-6E30-4517-B9C4-81C2081FF5F5}" type="pres">
      <dgm:prSet presAssocID="{66CDA990-BB8A-4B55-AE92-D251828042F7}" presName="sibTrans" presStyleCnt="0"/>
      <dgm:spPr/>
    </dgm:pt>
    <dgm:pt modelId="{466C9BB9-22DC-4CAD-8D5B-1BD2ECDFB162}" type="pres">
      <dgm:prSet presAssocID="{43C22DA0-4BC2-443B-AF78-75B3E82350F9}" presName="node" presStyleLbl="node1" presStyleIdx="9" presStyleCnt="11">
        <dgm:presLayoutVars>
          <dgm:bulletEnabled val="1"/>
        </dgm:presLayoutVars>
      </dgm:prSet>
      <dgm:spPr/>
      <dgm:t>
        <a:bodyPr/>
        <a:lstStyle/>
        <a:p>
          <a:endParaRPr lang="en-US"/>
        </a:p>
      </dgm:t>
    </dgm:pt>
    <dgm:pt modelId="{1394A5DF-1F07-4195-95C0-E9DEB08A77EA}" type="pres">
      <dgm:prSet presAssocID="{031937BC-42F4-460D-A8ED-F7AD6A6D7BC6}" presName="sibTrans" presStyleCnt="0"/>
      <dgm:spPr/>
    </dgm:pt>
    <dgm:pt modelId="{6A66F0B0-0B57-4AA7-919D-86F6E5712D70}" type="pres">
      <dgm:prSet presAssocID="{9E1E72FC-8435-4EAD-B082-72AF196E03C3}" presName="node" presStyleLbl="node1" presStyleIdx="10" presStyleCnt="11">
        <dgm:presLayoutVars>
          <dgm:bulletEnabled val="1"/>
        </dgm:presLayoutVars>
      </dgm:prSet>
      <dgm:spPr/>
      <dgm:t>
        <a:bodyPr/>
        <a:lstStyle/>
        <a:p>
          <a:endParaRPr lang="en-US"/>
        </a:p>
      </dgm:t>
    </dgm:pt>
  </dgm:ptLst>
  <dgm:cxnLst>
    <dgm:cxn modelId="{7753D55B-2D15-465D-9B6F-BA5C85A9B849}" type="presOf" srcId="{B212037A-9121-4025-9ECF-96D1867A96E9}" destId="{FB32BF3A-007B-4E59-8193-445786430411}" srcOrd="0" destOrd="0" presId="urn:microsoft.com/office/officeart/2005/8/layout/default#4"/>
    <dgm:cxn modelId="{193435A3-F35F-4F8E-B8D5-D781F8872F33}" srcId="{007F6380-32DA-45AF-9512-D001208E6D84}" destId="{3B23A154-F15B-4859-8359-E094D972E717}" srcOrd="6" destOrd="0" parTransId="{0AAE1ED7-1A69-4878-B375-44D584C456CC}" sibTransId="{458FC462-D9D6-479B-A2C9-BC3D45AFF632}"/>
    <dgm:cxn modelId="{E3E900C7-D526-4637-8E9D-5F5A30DC89DB}" type="presOf" srcId="{43C22DA0-4BC2-443B-AF78-75B3E82350F9}" destId="{466C9BB9-22DC-4CAD-8D5B-1BD2ECDFB162}" srcOrd="0" destOrd="0" presId="urn:microsoft.com/office/officeart/2005/8/layout/default#4"/>
    <dgm:cxn modelId="{767C11E1-7B15-4045-B736-C054400DB502}" type="presOf" srcId="{76E7A5EA-D854-427A-A992-6FF1D3A93B8B}" destId="{4EB6EF4E-1C3F-418C-9A42-E785543F0199}" srcOrd="0" destOrd="0" presId="urn:microsoft.com/office/officeart/2005/8/layout/default#4"/>
    <dgm:cxn modelId="{6049A7B1-B000-4E57-B4FD-75A8DCB2B04A}" type="presOf" srcId="{F78D1ECB-340E-4820-9CB5-F16ED9755288}" destId="{DDBE7A07-8B7E-47BD-9158-6FDFC70D531B}" srcOrd="0" destOrd="0" presId="urn:microsoft.com/office/officeart/2005/8/layout/default#4"/>
    <dgm:cxn modelId="{66B9C10A-3F6B-4970-967E-274DA919ED54}" type="presOf" srcId="{007F6380-32DA-45AF-9512-D001208E6D84}" destId="{E7B8FC41-43AD-4C93-A572-B5E3BC0394B5}" srcOrd="0" destOrd="0" presId="urn:microsoft.com/office/officeart/2005/8/layout/default#4"/>
    <dgm:cxn modelId="{7A3F9F28-445F-4B9D-A0DB-16393058CBA0}" type="presOf" srcId="{F4F5AC7E-C133-4882-97F2-C84CC1D30EC0}" destId="{264C62A2-E09C-42A4-A882-B15CB58D9486}" srcOrd="0" destOrd="0" presId="urn:microsoft.com/office/officeart/2005/8/layout/default#4"/>
    <dgm:cxn modelId="{98FE522D-7C95-43BA-B82E-9C8AFFB1203E}" srcId="{007F6380-32DA-45AF-9512-D001208E6D84}" destId="{43C22DA0-4BC2-443B-AF78-75B3E82350F9}" srcOrd="9" destOrd="0" parTransId="{88D3D83B-76A8-4FC4-BBAA-E6C147B95542}" sibTransId="{031937BC-42F4-460D-A8ED-F7AD6A6D7BC6}"/>
    <dgm:cxn modelId="{9AE70957-D791-4215-A2D9-5A23535A155E}" srcId="{007F6380-32DA-45AF-9512-D001208E6D84}" destId="{FE0727A1-C54A-4F3C-8E90-516B82B23DEB}" srcOrd="4" destOrd="0" parTransId="{D5B03871-5182-45A4-9FB8-D909EED9F702}" sibTransId="{8E5C38BE-47E6-4050-84AA-ECA4F9BAF204}"/>
    <dgm:cxn modelId="{E623F339-4AF4-49FE-B80E-3AE176E44F51}" srcId="{007F6380-32DA-45AF-9512-D001208E6D84}" destId="{172E2410-A5C5-4E82-8F2F-F57A47488892}" srcOrd="8" destOrd="0" parTransId="{23A5DFDA-320B-4BD1-B38F-1CF55F863404}" sibTransId="{66CDA990-BB8A-4B55-AE92-D251828042F7}"/>
    <dgm:cxn modelId="{8485CBD2-8D24-4288-901A-D9F70E2506AA}" type="presOf" srcId="{9D230320-1DD7-4C45-BB90-DAB1AE7030D2}" destId="{E2807B17-BEBC-442A-A354-A9F9AC812C1B}" srcOrd="0" destOrd="0" presId="urn:microsoft.com/office/officeart/2005/8/layout/default#4"/>
    <dgm:cxn modelId="{957382D9-4F04-4F72-8195-265E2E098FC7}" type="presOf" srcId="{FE0727A1-C54A-4F3C-8E90-516B82B23DEB}" destId="{0359534C-3FDD-4722-B0A3-2EADC8A06336}" srcOrd="0" destOrd="0" presId="urn:microsoft.com/office/officeart/2005/8/layout/default#4"/>
    <dgm:cxn modelId="{E05198CF-A219-4935-A189-422E2F374740}" type="presOf" srcId="{9E1E72FC-8435-4EAD-B082-72AF196E03C3}" destId="{6A66F0B0-0B57-4AA7-919D-86F6E5712D70}" srcOrd="0" destOrd="0" presId="urn:microsoft.com/office/officeart/2005/8/layout/default#4"/>
    <dgm:cxn modelId="{64CE04FF-B2E1-47C6-ACD0-8107752F31B9}" srcId="{007F6380-32DA-45AF-9512-D001208E6D84}" destId="{F4F5AC7E-C133-4882-97F2-C84CC1D30EC0}" srcOrd="7" destOrd="0" parTransId="{2AB8D463-868B-4EBA-A796-45A9A68BC864}" sibTransId="{17AA53E5-8FF9-4DEC-845F-BDED568BBB78}"/>
    <dgm:cxn modelId="{CB18CC93-1FC9-4BB5-921D-D3E9C8797119}" type="presOf" srcId="{3B23A154-F15B-4859-8359-E094D972E717}" destId="{07CC4FEA-F51E-4978-ACF7-A9EC262CCDAD}" srcOrd="0" destOrd="0" presId="urn:microsoft.com/office/officeart/2005/8/layout/default#4"/>
    <dgm:cxn modelId="{BACCDEB4-9BCC-44CD-90E4-50B6C1F534B9}" type="presOf" srcId="{C13FAB8C-42CD-47C4-85B6-E0FF509AD70E}" destId="{82D10BB7-A548-4C11-87D9-E802EAAD2549}" srcOrd="0" destOrd="0" presId="urn:microsoft.com/office/officeart/2005/8/layout/default#4"/>
    <dgm:cxn modelId="{852F0540-B6CF-4BE0-AE6D-4CEF656C9B21}" srcId="{007F6380-32DA-45AF-9512-D001208E6D84}" destId="{9D230320-1DD7-4C45-BB90-DAB1AE7030D2}" srcOrd="3" destOrd="0" parTransId="{060841A0-CE7E-46A3-BBA1-ED981FCA6253}" sibTransId="{9079732F-79DF-4255-BFA0-1B9F2ABAAC9A}"/>
    <dgm:cxn modelId="{0106ECBD-2E58-4D97-95C4-775D25794A8E}" type="presOf" srcId="{172E2410-A5C5-4E82-8F2F-F57A47488892}" destId="{445DE4CC-5AF5-48D5-9DA5-89BCABF8C2FD}" srcOrd="0" destOrd="0" presId="urn:microsoft.com/office/officeart/2005/8/layout/default#4"/>
    <dgm:cxn modelId="{BEA3A19D-941A-4C5A-A31C-6991F36ED490}" srcId="{007F6380-32DA-45AF-9512-D001208E6D84}" destId="{B212037A-9121-4025-9ECF-96D1867A96E9}" srcOrd="0" destOrd="0" parTransId="{A2AA3425-5F37-493C-B68D-34CF5B353602}" sibTransId="{42DB658C-E5E4-49FF-AA98-DAA11BE89841}"/>
    <dgm:cxn modelId="{502D79EA-640B-47D1-9948-DD3230362941}" srcId="{007F6380-32DA-45AF-9512-D001208E6D84}" destId="{F78D1ECB-340E-4820-9CB5-F16ED9755288}" srcOrd="1" destOrd="0" parTransId="{F6A7BF27-0C6A-40EE-BDA2-C2EFC06F7D2F}" sibTransId="{187A0BA8-16A7-4432-90FD-70A6BFB602EC}"/>
    <dgm:cxn modelId="{34AF80AE-81FD-433D-BCEA-072B855F7083}" srcId="{007F6380-32DA-45AF-9512-D001208E6D84}" destId="{C13FAB8C-42CD-47C4-85B6-E0FF509AD70E}" srcOrd="5" destOrd="0" parTransId="{EF22A3EC-73AB-4FA2-9AC5-CDF4322D84E2}" sibTransId="{F1C67307-9361-4381-8E67-0795C1928FA0}"/>
    <dgm:cxn modelId="{80304F67-1685-4013-BDE7-6D69B23C586F}" srcId="{007F6380-32DA-45AF-9512-D001208E6D84}" destId="{9E1E72FC-8435-4EAD-B082-72AF196E03C3}" srcOrd="10" destOrd="0" parTransId="{9DD5528E-EE52-4300-9513-FFF54E63F462}" sibTransId="{09D2C70A-03C4-4162-A355-BB75F5E37AFE}"/>
    <dgm:cxn modelId="{FAD47394-DEC8-418D-B7C3-255D6722B15A}" srcId="{007F6380-32DA-45AF-9512-D001208E6D84}" destId="{76E7A5EA-D854-427A-A992-6FF1D3A93B8B}" srcOrd="2" destOrd="0" parTransId="{DD15CEAF-E48F-4EC0-A340-0C927CB0AA19}" sibTransId="{54B52D7E-BFE7-4880-A109-18BD8FE64C7B}"/>
    <dgm:cxn modelId="{95B65B43-045A-40C6-A3F1-37AFA80EFAA2}" type="presParOf" srcId="{E7B8FC41-43AD-4C93-A572-B5E3BC0394B5}" destId="{FB32BF3A-007B-4E59-8193-445786430411}" srcOrd="0" destOrd="0" presId="urn:microsoft.com/office/officeart/2005/8/layout/default#4"/>
    <dgm:cxn modelId="{852B98F3-3512-43E1-92A3-7BB09CE84B7F}" type="presParOf" srcId="{E7B8FC41-43AD-4C93-A572-B5E3BC0394B5}" destId="{C4B152D3-1C68-493C-BAC3-896EA7756D3C}" srcOrd="1" destOrd="0" presId="urn:microsoft.com/office/officeart/2005/8/layout/default#4"/>
    <dgm:cxn modelId="{A9E2C2CE-A61D-4AE3-9606-1BF1F1084594}" type="presParOf" srcId="{E7B8FC41-43AD-4C93-A572-B5E3BC0394B5}" destId="{DDBE7A07-8B7E-47BD-9158-6FDFC70D531B}" srcOrd="2" destOrd="0" presId="urn:microsoft.com/office/officeart/2005/8/layout/default#4"/>
    <dgm:cxn modelId="{6AB7F5C1-7741-436C-9C95-C0358CFF8E9E}" type="presParOf" srcId="{E7B8FC41-43AD-4C93-A572-B5E3BC0394B5}" destId="{8C22D9A5-FD62-4E29-BEB1-1B10A9CCD9CC}" srcOrd="3" destOrd="0" presId="urn:microsoft.com/office/officeart/2005/8/layout/default#4"/>
    <dgm:cxn modelId="{0E614A02-A488-4755-84B1-CBF19E185520}" type="presParOf" srcId="{E7B8FC41-43AD-4C93-A572-B5E3BC0394B5}" destId="{4EB6EF4E-1C3F-418C-9A42-E785543F0199}" srcOrd="4" destOrd="0" presId="urn:microsoft.com/office/officeart/2005/8/layout/default#4"/>
    <dgm:cxn modelId="{E4669F49-070F-4ED8-AE15-E0F718242FB8}" type="presParOf" srcId="{E7B8FC41-43AD-4C93-A572-B5E3BC0394B5}" destId="{485EA97C-BAEF-404E-A177-ED3B77450C9B}" srcOrd="5" destOrd="0" presId="urn:microsoft.com/office/officeart/2005/8/layout/default#4"/>
    <dgm:cxn modelId="{74F18A0A-9331-4681-ABCD-5128393B7989}" type="presParOf" srcId="{E7B8FC41-43AD-4C93-A572-B5E3BC0394B5}" destId="{E2807B17-BEBC-442A-A354-A9F9AC812C1B}" srcOrd="6" destOrd="0" presId="urn:microsoft.com/office/officeart/2005/8/layout/default#4"/>
    <dgm:cxn modelId="{47ED545E-9F40-4F35-A2E8-87F9ACF73CAB}" type="presParOf" srcId="{E7B8FC41-43AD-4C93-A572-B5E3BC0394B5}" destId="{E6A51F4A-DF65-46BE-8D95-80477137420A}" srcOrd="7" destOrd="0" presId="urn:microsoft.com/office/officeart/2005/8/layout/default#4"/>
    <dgm:cxn modelId="{F269FED8-587C-4BDE-B26C-EB59DCC24EBF}" type="presParOf" srcId="{E7B8FC41-43AD-4C93-A572-B5E3BC0394B5}" destId="{0359534C-3FDD-4722-B0A3-2EADC8A06336}" srcOrd="8" destOrd="0" presId="urn:microsoft.com/office/officeart/2005/8/layout/default#4"/>
    <dgm:cxn modelId="{CEE3F45D-A6BD-4A4B-8120-5960F7F22247}" type="presParOf" srcId="{E7B8FC41-43AD-4C93-A572-B5E3BC0394B5}" destId="{C5FBBBC2-C5C4-4215-A824-4B5A35DAC39C}" srcOrd="9" destOrd="0" presId="urn:microsoft.com/office/officeart/2005/8/layout/default#4"/>
    <dgm:cxn modelId="{C7E18453-EDA2-42EF-81E7-25CDFF414447}" type="presParOf" srcId="{E7B8FC41-43AD-4C93-A572-B5E3BC0394B5}" destId="{82D10BB7-A548-4C11-87D9-E802EAAD2549}" srcOrd="10" destOrd="0" presId="urn:microsoft.com/office/officeart/2005/8/layout/default#4"/>
    <dgm:cxn modelId="{EEA1CAF9-6D97-4963-9124-49AE02206696}" type="presParOf" srcId="{E7B8FC41-43AD-4C93-A572-B5E3BC0394B5}" destId="{86E3ACC7-A87D-4457-92A4-E762A952F056}" srcOrd="11" destOrd="0" presId="urn:microsoft.com/office/officeart/2005/8/layout/default#4"/>
    <dgm:cxn modelId="{C2301967-3945-4BC3-BE95-6276B607FC75}" type="presParOf" srcId="{E7B8FC41-43AD-4C93-A572-B5E3BC0394B5}" destId="{07CC4FEA-F51E-4978-ACF7-A9EC262CCDAD}" srcOrd="12" destOrd="0" presId="urn:microsoft.com/office/officeart/2005/8/layout/default#4"/>
    <dgm:cxn modelId="{5B78BC4B-1D6B-4765-BC96-B22B158A7E60}" type="presParOf" srcId="{E7B8FC41-43AD-4C93-A572-B5E3BC0394B5}" destId="{C56816D7-FD2E-445B-9FB8-A60BB39314DD}" srcOrd="13" destOrd="0" presId="urn:microsoft.com/office/officeart/2005/8/layout/default#4"/>
    <dgm:cxn modelId="{130DAB7F-ABB9-4DCD-98F2-7966787BF2E2}" type="presParOf" srcId="{E7B8FC41-43AD-4C93-A572-B5E3BC0394B5}" destId="{264C62A2-E09C-42A4-A882-B15CB58D9486}" srcOrd="14" destOrd="0" presId="urn:microsoft.com/office/officeart/2005/8/layout/default#4"/>
    <dgm:cxn modelId="{23CAD8B4-256F-430F-AA89-EA324F90C759}" type="presParOf" srcId="{E7B8FC41-43AD-4C93-A572-B5E3BC0394B5}" destId="{AF31961A-7F53-44C0-A6EC-186599A2EA26}" srcOrd="15" destOrd="0" presId="urn:microsoft.com/office/officeart/2005/8/layout/default#4"/>
    <dgm:cxn modelId="{E76FB9B3-8FD0-4EE0-A9E7-BC3DA126D4EB}" type="presParOf" srcId="{E7B8FC41-43AD-4C93-A572-B5E3BC0394B5}" destId="{445DE4CC-5AF5-48D5-9DA5-89BCABF8C2FD}" srcOrd="16" destOrd="0" presId="urn:microsoft.com/office/officeart/2005/8/layout/default#4"/>
    <dgm:cxn modelId="{F2B8D4B3-A820-4EE5-AA89-AE08C1C57F56}" type="presParOf" srcId="{E7B8FC41-43AD-4C93-A572-B5E3BC0394B5}" destId="{6D598906-6E30-4517-B9C4-81C2081FF5F5}" srcOrd="17" destOrd="0" presId="urn:microsoft.com/office/officeart/2005/8/layout/default#4"/>
    <dgm:cxn modelId="{349DFD68-31F3-491B-87A6-4F613E08975A}" type="presParOf" srcId="{E7B8FC41-43AD-4C93-A572-B5E3BC0394B5}" destId="{466C9BB9-22DC-4CAD-8D5B-1BD2ECDFB162}" srcOrd="18" destOrd="0" presId="urn:microsoft.com/office/officeart/2005/8/layout/default#4"/>
    <dgm:cxn modelId="{1D388284-2CC4-4230-B75B-0F1E176188F9}" type="presParOf" srcId="{E7B8FC41-43AD-4C93-A572-B5E3BC0394B5}" destId="{1394A5DF-1F07-4195-95C0-E9DEB08A77EA}" srcOrd="19" destOrd="0" presId="urn:microsoft.com/office/officeart/2005/8/layout/default#4"/>
    <dgm:cxn modelId="{00BA5F1B-41C0-4D51-8A19-480628234CCC}" type="presParOf" srcId="{E7B8FC41-43AD-4C93-A572-B5E3BC0394B5}" destId="{6A66F0B0-0B57-4AA7-919D-86F6E5712D70}" srcOrd="20" destOrd="0" presId="urn:microsoft.com/office/officeart/2005/8/layout/defaul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8AD0FAB-50EB-4AF7-929B-49D876F82B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8E9E525-6790-4B96-8485-DA5F5204EC3B}">
      <dgm:prSet phldrT="[Text]" custT="1"/>
      <dgm:spPr/>
      <dgm:t>
        <a:bodyPr/>
        <a:lstStyle/>
        <a:p>
          <a:pPr algn="l"/>
          <a:r>
            <a:rPr lang="en-US" sz="3600" dirty="0" smtClean="0"/>
            <a:t>Career Planning helps students:</a:t>
          </a:r>
          <a:endParaRPr lang="en-US" sz="3600" dirty="0"/>
        </a:p>
      </dgm:t>
    </dgm:pt>
    <dgm:pt modelId="{C9D54A0C-4C67-44C2-93DB-476E49916D10}" type="parTrans" cxnId="{E9895524-A114-4D25-B6CB-F4B7C53B550B}">
      <dgm:prSet/>
      <dgm:spPr/>
      <dgm:t>
        <a:bodyPr/>
        <a:lstStyle/>
        <a:p>
          <a:endParaRPr lang="en-US"/>
        </a:p>
      </dgm:t>
    </dgm:pt>
    <dgm:pt modelId="{9E91E381-B8C6-477F-99C8-83B1ACC13D7C}" type="sibTrans" cxnId="{E9895524-A114-4D25-B6CB-F4B7C53B550B}">
      <dgm:prSet/>
      <dgm:spPr/>
      <dgm:t>
        <a:bodyPr/>
        <a:lstStyle/>
        <a:p>
          <a:endParaRPr lang="en-US"/>
        </a:p>
      </dgm:t>
    </dgm:pt>
    <dgm:pt modelId="{BFFC4FD7-0230-4E07-8960-C1218339E75B}">
      <dgm:prSet phldrT="[Text]" custT="1"/>
      <dgm:spPr/>
      <dgm:t>
        <a:bodyPr/>
        <a:lstStyle/>
        <a:p>
          <a:r>
            <a:rPr lang="en-US" sz="2400" dirty="0" smtClean="0"/>
            <a:t>Apply what they have learned about themselves and career interests to plan courses of study</a:t>
          </a:r>
          <a:endParaRPr lang="en-US" sz="2400" dirty="0"/>
        </a:p>
      </dgm:t>
    </dgm:pt>
    <dgm:pt modelId="{3887ABFE-F895-4F0E-8CE7-66ED2FEB1BAE}" type="parTrans" cxnId="{EBF811A6-8033-4C03-B407-2C789361EF58}">
      <dgm:prSet/>
      <dgm:spPr/>
      <dgm:t>
        <a:bodyPr/>
        <a:lstStyle/>
        <a:p>
          <a:endParaRPr lang="en-US"/>
        </a:p>
      </dgm:t>
    </dgm:pt>
    <dgm:pt modelId="{BC41748B-6572-45B4-A88B-87DF1871DD46}" type="sibTrans" cxnId="{EBF811A6-8033-4C03-B407-2C789361EF58}">
      <dgm:prSet/>
      <dgm:spPr/>
      <dgm:t>
        <a:bodyPr/>
        <a:lstStyle/>
        <a:p>
          <a:endParaRPr lang="en-US"/>
        </a:p>
      </dgm:t>
    </dgm:pt>
    <dgm:pt modelId="{80757746-62E4-4253-A0D2-0ED68D483CC4}">
      <dgm:prSet phldrT="[Text]" custT="1"/>
      <dgm:spPr/>
      <dgm:t>
        <a:bodyPr/>
        <a:lstStyle/>
        <a:p>
          <a:r>
            <a:rPr lang="en-US" sz="2400" dirty="0" smtClean="0"/>
            <a:t>Understand the importance of gaining experiences within their career cluster</a:t>
          </a:r>
          <a:endParaRPr lang="en-US" sz="2400" dirty="0"/>
        </a:p>
      </dgm:t>
    </dgm:pt>
    <dgm:pt modelId="{ED0B5E28-950B-4692-B2E0-1DF2A839EA33}" type="parTrans" cxnId="{DB8A4CFE-7DFE-4EAF-BD47-EED7EA5E6C27}">
      <dgm:prSet/>
      <dgm:spPr/>
      <dgm:t>
        <a:bodyPr/>
        <a:lstStyle/>
        <a:p>
          <a:endParaRPr lang="en-US"/>
        </a:p>
      </dgm:t>
    </dgm:pt>
    <dgm:pt modelId="{9D9D91C2-5F2E-4E43-8812-ABC9B29C77C5}" type="sibTrans" cxnId="{DB8A4CFE-7DFE-4EAF-BD47-EED7EA5E6C27}">
      <dgm:prSet/>
      <dgm:spPr/>
      <dgm:t>
        <a:bodyPr/>
        <a:lstStyle/>
        <a:p>
          <a:endParaRPr lang="en-US"/>
        </a:p>
      </dgm:t>
    </dgm:pt>
    <dgm:pt modelId="{ECBA8C7C-6B72-4257-8CF3-FA8467B0A750}">
      <dgm:prSet phldrT="[Text]" custT="1"/>
      <dgm:spPr/>
      <dgm:t>
        <a:bodyPr/>
        <a:lstStyle/>
        <a:p>
          <a:r>
            <a:rPr lang="en-US" sz="2400" dirty="0" smtClean="0"/>
            <a:t>Review &amp; modify their Individual Career and Academic Plan (ICAP)</a:t>
          </a:r>
          <a:endParaRPr lang="en-US" sz="2400" dirty="0"/>
        </a:p>
      </dgm:t>
    </dgm:pt>
    <dgm:pt modelId="{6FF44092-4179-4D0F-9BBC-C42181935CF3}" type="parTrans" cxnId="{4B11992C-F220-47FA-A6D3-F9EC0965E4A1}">
      <dgm:prSet/>
      <dgm:spPr/>
      <dgm:t>
        <a:bodyPr/>
        <a:lstStyle/>
        <a:p>
          <a:endParaRPr lang="en-US"/>
        </a:p>
      </dgm:t>
    </dgm:pt>
    <dgm:pt modelId="{3AFDBE8D-6DB2-4897-9C8E-5792D8CCB98C}" type="sibTrans" cxnId="{4B11992C-F220-47FA-A6D3-F9EC0965E4A1}">
      <dgm:prSet/>
      <dgm:spPr/>
      <dgm:t>
        <a:bodyPr/>
        <a:lstStyle/>
        <a:p>
          <a:endParaRPr lang="en-US"/>
        </a:p>
      </dgm:t>
    </dgm:pt>
    <dgm:pt modelId="{55B60936-151D-4881-97C9-ED75FBDC0C2F}" type="pres">
      <dgm:prSet presAssocID="{08AD0FAB-50EB-4AF7-929B-49D876F82BE0}" presName="Name0" presStyleCnt="0">
        <dgm:presLayoutVars>
          <dgm:dir/>
          <dgm:animLvl val="lvl"/>
          <dgm:resizeHandles val="exact"/>
        </dgm:presLayoutVars>
      </dgm:prSet>
      <dgm:spPr/>
      <dgm:t>
        <a:bodyPr/>
        <a:lstStyle/>
        <a:p>
          <a:endParaRPr lang="en-US"/>
        </a:p>
      </dgm:t>
    </dgm:pt>
    <dgm:pt modelId="{594EE273-5272-4F7C-82F6-BE343DE87F46}" type="pres">
      <dgm:prSet presAssocID="{78E9E525-6790-4B96-8485-DA5F5204EC3B}" presName="composite" presStyleCnt="0"/>
      <dgm:spPr/>
    </dgm:pt>
    <dgm:pt modelId="{41D2BD21-253A-4BFE-8234-4D4250E0A20A}" type="pres">
      <dgm:prSet presAssocID="{78E9E525-6790-4B96-8485-DA5F5204EC3B}" presName="parTx" presStyleLbl="alignNode1" presStyleIdx="0" presStyleCnt="1">
        <dgm:presLayoutVars>
          <dgm:chMax val="0"/>
          <dgm:chPref val="0"/>
          <dgm:bulletEnabled val="1"/>
        </dgm:presLayoutVars>
      </dgm:prSet>
      <dgm:spPr/>
      <dgm:t>
        <a:bodyPr/>
        <a:lstStyle/>
        <a:p>
          <a:endParaRPr lang="en-US"/>
        </a:p>
      </dgm:t>
    </dgm:pt>
    <dgm:pt modelId="{5AD53441-0963-42F6-AD81-A8C9F781EA30}" type="pres">
      <dgm:prSet presAssocID="{78E9E525-6790-4B96-8485-DA5F5204EC3B}" presName="desTx" presStyleLbl="alignAccFollowNode1" presStyleIdx="0" presStyleCnt="1">
        <dgm:presLayoutVars>
          <dgm:bulletEnabled val="1"/>
        </dgm:presLayoutVars>
      </dgm:prSet>
      <dgm:spPr/>
      <dgm:t>
        <a:bodyPr/>
        <a:lstStyle/>
        <a:p>
          <a:endParaRPr lang="en-US"/>
        </a:p>
      </dgm:t>
    </dgm:pt>
  </dgm:ptLst>
  <dgm:cxnLst>
    <dgm:cxn modelId="{2CD1644C-BC78-4DBD-98C6-5E391181590A}" type="presOf" srcId="{80757746-62E4-4253-A0D2-0ED68D483CC4}" destId="{5AD53441-0963-42F6-AD81-A8C9F781EA30}" srcOrd="0" destOrd="1" presId="urn:microsoft.com/office/officeart/2005/8/layout/hList1"/>
    <dgm:cxn modelId="{C3946946-6AD3-42FF-88E5-07BB49A8D9FF}" type="presOf" srcId="{78E9E525-6790-4B96-8485-DA5F5204EC3B}" destId="{41D2BD21-253A-4BFE-8234-4D4250E0A20A}" srcOrd="0" destOrd="0" presId="urn:microsoft.com/office/officeart/2005/8/layout/hList1"/>
    <dgm:cxn modelId="{E9895524-A114-4D25-B6CB-F4B7C53B550B}" srcId="{08AD0FAB-50EB-4AF7-929B-49D876F82BE0}" destId="{78E9E525-6790-4B96-8485-DA5F5204EC3B}" srcOrd="0" destOrd="0" parTransId="{C9D54A0C-4C67-44C2-93DB-476E49916D10}" sibTransId="{9E91E381-B8C6-477F-99C8-83B1ACC13D7C}"/>
    <dgm:cxn modelId="{4B11992C-F220-47FA-A6D3-F9EC0965E4A1}" srcId="{78E9E525-6790-4B96-8485-DA5F5204EC3B}" destId="{ECBA8C7C-6B72-4257-8CF3-FA8467B0A750}" srcOrd="2" destOrd="0" parTransId="{6FF44092-4179-4D0F-9BBC-C42181935CF3}" sibTransId="{3AFDBE8D-6DB2-4897-9C8E-5792D8CCB98C}"/>
    <dgm:cxn modelId="{64199D40-8997-401D-8CE7-538C91EDAD09}" type="presOf" srcId="{BFFC4FD7-0230-4E07-8960-C1218339E75B}" destId="{5AD53441-0963-42F6-AD81-A8C9F781EA30}" srcOrd="0" destOrd="0" presId="urn:microsoft.com/office/officeart/2005/8/layout/hList1"/>
    <dgm:cxn modelId="{DB8A4CFE-7DFE-4EAF-BD47-EED7EA5E6C27}" srcId="{78E9E525-6790-4B96-8485-DA5F5204EC3B}" destId="{80757746-62E4-4253-A0D2-0ED68D483CC4}" srcOrd="1" destOrd="0" parTransId="{ED0B5E28-950B-4692-B2E0-1DF2A839EA33}" sibTransId="{9D9D91C2-5F2E-4E43-8812-ABC9B29C77C5}"/>
    <dgm:cxn modelId="{74D2483E-E7E2-43B0-8521-F26EDCDFF422}" type="presOf" srcId="{08AD0FAB-50EB-4AF7-929B-49D876F82BE0}" destId="{55B60936-151D-4881-97C9-ED75FBDC0C2F}" srcOrd="0" destOrd="0" presId="urn:microsoft.com/office/officeart/2005/8/layout/hList1"/>
    <dgm:cxn modelId="{94CD85A8-ABBE-4F8B-A3B7-1D8F4DC3906A}" type="presOf" srcId="{ECBA8C7C-6B72-4257-8CF3-FA8467B0A750}" destId="{5AD53441-0963-42F6-AD81-A8C9F781EA30}" srcOrd="0" destOrd="2" presId="urn:microsoft.com/office/officeart/2005/8/layout/hList1"/>
    <dgm:cxn modelId="{EBF811A6-8033-4C03-B407-2C789361EF58}" srcId="{78E9E525-6790-4B96-8485-DA5F5204EC3B}" destId="{BFFC4FD7-0230-4E07-8960-C1218339E75B}" srcOrd="0" destOrd="0" parTransId="{3887ABFE-F895-4F0E-8CE7-66ED2FEB1BAE}" sibTransId="{BC41748B-6572-45B4-A88B-87DF1871DD46}"/>
    <dgm:cxn modelId="{A4D1B2F5-48C4-484C-81C0-9A8C5E35D0C7}" type="presParOf" srcId="{55B60936-151D-4881-97C9-ED75FBDC0C2F}" destId="{594EE273-5272-4F7C-82F6-BE343DE87F46}" srcOrd="0" destOrd="0" presId="urn:microsoft.com/office/officeart/2005/8/layout/hList1"/>
    <dgm:cxn modelId="{A623E4C4-0D5E-42A2-AD4B-CBA051AAAC1E}" type="presParOf" srcId="{594EE273-5272-4F7C-82F6-BE343DE87F46}" destId="{41D2BD21-253A-4BFE-8234-4D4250E0A20A}" srcOrd="0" destOrd="0" presId="urn:microsoft.com/office/officeart/2005/8/layout/hList1"/>
    <dgm:cxn modelId="{3F2857B2-C289-4696-A325-DC2F6D0BC257}" type="presParOf" srcId="{594EE273-5272-4F7C-82F6-BE343DE87F46}" destId="{5AD53441-0963-42F6-AD81-A8C9F781EA30}"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1C982A0-D983-47BB-AFE1-876705025D4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71E3B03-A775-4619-9747-98B6D35C3145}">
      <dgm:prSet phldrT="[Text]"/>
      <dgm:spPr/>
      <dgm:t>
        <a:bodyPr/>
        <a:lstStyle/>
        <a:p>
          <a:r>
            <a:rPr lang="en-US" b="1" dirty="0" smtClean="0"/>
            <a:t>Into High School</a:t>
          </a:r>
          <a:endParaRPr lang="en-US" b="1" dirty="0"/>
        </a:p>
      </dgm:t>
    </dgm:pt>
    <dgm:pt modelId="{DD7DCACE-E6C0-4935-B8F4-4BCDAD4DF99B}" type="parTrans" cxnId="{2F8C9D6C-C0A7-4E94-8880-D22C1BBD066E}">
      <dgm:prSet/>
      <dgm:spPr/>
      <dgm:t>
        <a:bodyPr/>
        <a:lstStyle/>
        <a:p>
          <a:endParaRPr lang="en-US"/>
        </a:p>
      </dgm:t>
    </dgm:pt>
    <dgm:pt modelId="{3F328D29-ABC0-4E4C-94B1-E39EB7D3D8B5}" type="sibTrans" cxnId="{2F8C9D6C-C0A7-4E94-8880-D22C1BBD066E}">
      <dgm:prSet/>
      <dgm:spPr/>
      <dgm:t>
        <a:bodyPr/>
        <a:lstStyle/>
        <a:p>
          <a:endParaRPr lang="en-US"/>
        </a:p>
      </dgm:t>
    </dgm:pt>
    <dgm:pt modelId="{E82629BE-06EA-4AF9-AB6A-3CDDC90169F0}">
      <dgm:prSet phldrT="[Text]"/>
      <dgm:spPr/>
      <dgm:t>
        <a:bodyPr/>
        <a:lstStyle/>
        <a:p>
          <a:r>
            <a:rPr lang="en-US" dirty="0" smtClean="0"/>
            <a:t>Tours &amp; Orientations</a:t>
          </a:r>
          <a:endParaRPr lang="en-US" dirty="0"/>
        </a:p>
      </dgm:t>
    </dgm:pt>
    <dgm:pt modelId="{334E1816-A5B6-432F-805E-D9753B6619A1}" type="parTrans" cxnId="{404E47E5-66E7-4905-8B31-93095B7F281B}">
      <dgm:prSet/>
      <dgm:spPr/>
      <dgm:t>
        <a:bodyPr/>
        <a:lstStyle/>
        <a:p>
          <a:endParaRPr lang="en-US"/>
        </a:p>
      </dgm:t>
    </dgm:pt>
    <dgm:pt modelId="{7D8C2E42-3850-4F73-AAC4-0C1875ACFC48}" type="sibTrans" cxnId="{404E47E5-66E7-4905-8B31-93095B7F281B}">
      <dgm:prSet/>
      <dgm:spPr/>
      <dgm:t>
        <a:bodyPr/>
        <a:lstStyle/>
        <a:p>
          <a:endParaRPr lang="en-US"/>
        </a:p>
      </dgm:t>
    </dgm:pt>
    <dgm:pt modelId="{68C8B516-1D80-4EB2-994C-982D332C5661}">
      <dgm:prSet phldrT="[Text]"/>
      <dgm:spPr/>
      <dgm:t>
        <a:bodyPr/>
        <a:lstStyle/>
        <a:p>
          <a:r>
            <a:rPr lang="en-US" b="1" dirty="0" smtClean="0"/>
            <a:t>Grade to Grade</a:t>
          </a:r>
          <a:endParaRPr lang="en-US" b="1" dirty="0"/>
        </a:p>
      </dgm:t>
    </dgm:pt>
    <dgm:pt modelId="{ADF07731-2E28-467F-AA5E-5C54E89C5F22}" type="parTrans" cxnId="{CC5523BF-8897-4796-B32A-FB361E56AF17}">
      <dgm:prSet/>
      <dgm:spPr/>
      <dgm:t>
        <a:bodyPr/>
        <a:lstStyle/>
        <a:p>
          <a:endParaRPr lang="en-US"/>
        </a:p>
      </dgm:t>
    </dgm:pt>
    <dgm:pt modelId="{E8138482-5043-41A6-95CB-145159A363C8}" type="sibTrans" cxnId="{CC5523BF-8897-4796-B32A-FB361E56AF17}">
      <dgm:prSet/>
      <dgm:spPr/>
      <dgm:t>
        <a:bodyPr/>
        <a:lstStyle/>
        <a:p>
          <a:endParaRPr lang="en-US"/>
        </a:p>
      </dgm:t>
    </dgm:pt>
    <dgm:pt modelId="{A6DC1621-84D4-4FB9-A133-BEE03DC28366}">
      <dgm:prSet phldrT="[Text]"/>
      <dgm:spPr/>
      <dgm:t>
        <a:bodyPr/>
        <a:lstStyle/>
        <a:p>
          <a:r>
            <a:rPr lang="en-US" dirty="0" smtClean="0"/>
            <a:t>Curriculum Nights &amp; Open House</a:t>
          </a:r>
          <a:endParaRPr lang="en-US" dirty="0"/>
        </a:p>
      </dgm:t>
    </dgm:pt>
    <dgm:pt modelId="{77CE5FD7-B9FF-4DA4-9401-B55DB79695A4}" type="parTrans" cxnId="{6BCE637D-6700-4E97-BA85-0AB530160F57}">
      <dgm:prSet/>
      <dgm:spPr/>
      <dgm:t>
        <a:bodyPr/>
        <a:lstStyle/>
        <a:p>
          <a:endParaRPr lang="en-US"/>
        </a:p>
      </dgm:t>
    </dgm:pt>
    <dgm:pt modelId="{32C80C61-5D34-4496-91F0-9993C0E7A204}" type="sibTrans" cxnId="{6BCE637D-6700-4E97-BA85-0AB530160F57}">
      <dgm:prSet/>
      <dgm:spPr/>
      <dgm:t>
        <a:bodyPr/>
        <a:lstStyle/>
        <a:p>
          <a:endParaRPr lang="en-US"/>
        </a:p>
      </dgm:t>
    </dgm:pt>
    <dgm:pt modelId="{9F00D22E-71EE-4A2B-B5AB-2EE543C8DD28}">
      <dgm:prSet phldrT="[Text]"/>
      <dgm:spPr/>
      <dgm:t>
        <a:bodyPr/>
        <a:lstStyle/>
        <a:p>
          <a:r>
            <a:rPr lang="en-US" dirty="0" smtClean="0"/>
            <a:t>Upperclassmen Mentors</a:t>
          </a:r>
          <a:endParaRPr lang="en-US" dirty="0"/>
        </a:p>
      </dgm:t>
    </dgm:pt>
    <dgm:pt modelId="{41500F88-9081-4409-8BFC-41064CADD16B}" type="parTrans" cxnId="{C346FE19-6989-426F-B1FC-B5F908782E09}">
      <dgm:prSet/>
      <dgm:spPr/>
      <dgm:t>
        <a:bodyPr/>
        <a:lstStyle/>
        <a:p>
          <a:endParaRPr lang="en-US"/>
        </a:p>
      </dgm:t>
    </dgm:pt>
    <dgm:pt modelId="{8D3DF8A4-DE3B-44DF-8366-5279F415F4FD}" type="sibTrans" cxnId="{C346FE19-6989-426F-B1FC-B5F908782E09}">
      <dgm:prSet/>
      <dgm:spPr/>
      <dgm:t>
        <a:bodyPr/>
        <a:lstStyle/>
        <a:p>
          <a:endParaRPr lang="en-US"/>
        </a:p>
      </dgm:t>
    </dgm:pt>
    <dgm:pt modelId="{3929DBEF-FF65-4D56-A99E-FC79CABE5C00}">
      <dgm:prSet phldrT="[Text]"/>
      <dgm:spPr/>
      <dgm:t>
        <a:bodyPr/>
        <a:lstStyle/>
        <a:p>
          <a:r>
            <a:rPr lang="en-US" b="1" dirty="0" smtClean="0"/>
            <a:t>Into Post-Secondary Option of Choice</a:t>
          </a:r>
          <a:endParaRPr lang="en-US" b="1" dirty="0"/>
        </a:p>
      </dgm:t>
    </dgm:pt>
    <dgm:pt modelId="{939F4AC9-994C-4F34-A418-AFA29E27F3D6}" type="parTrans" cxnId="{DBAA6A89-222D-4A63-BFE3-A66E3ED29AC0}">
      <dgm:prSet/>
      <dgm:spPr/>
      <dgm:t>
        <a:bodyPr/>
        <a:lstStyle/>
        <a:p>
          <a:endParaRPr lang="en-US"/>
        </a:p>
      </dgm:t>
    </dgm:pt>
    <dgm:pt modelId="{4D9B71E3-49E0-42BF-87FB-336C059ABC98}" type="sibTrans" cxnId="{DBAA6A89-222D-4A63-BFE3-A66E3ED29AC0}">
      <dgm:prSet/>
      <dgm:spPr/>
      <dgm:t>
        <a:bodyPr/>
        <a:lstStyle/>
        <a:p>
          <a:endParaRPr lang="en-US"/>
        </a:p>
      </dgm:t>
    </dgm:pt>
    <dgm:pt modelId="{714EF2DC-3F16-4AA8-AEA9-6F1082807592}">
      <dgm:prSet phldrT="[Text]"/>
      <dgm:spPr/>
      <dgm:t>
        <a:bodyPr/>
        <a:lstStyle/>
        <a:p>
          <a:r>
            <a:rPr lang="en-US" dirty="0" smtClean="0"/>
            <a:t>College &amp; Career Fairs</a:t>
          </a:r>
          <a:endParaRPr lang="en-US" dirty="0"/>
        </a:p>
      </dgm:t>
    </dgm:pt>
    <dgm:pt modelId="{6FEEEB9F-68F6-45D4-B232-DF222096EFA3}" type="parTrans" cxnId="{C1F9F8B8-6A6A-465D-B3F8-C1FD84D91653}">
      <dgm:prSet/>
      <dgm:spPr/>
      <dgm:t>
        <a:bodyPr/>
        <a:lstStyle/>
        <a:p>
          <a:endParaRPr lang="en-US"/>
        </a:p>
      </dgm:t>
    </dgm:pt>
    <dgm:pt modelId="{3234CBAD-DAC1-40FB-BBAE-2A08569FF844}" type="sibTrans" cxnId="{C1F9F8B8-6A6A-465D-B3F8-C1FD84D91653}">
      <dgm:prSet/>
      <dgm:spPr/>
      <dgm:t>
        <a:bodyPr/>
        <a:lstStyle/>
        <a:p>
          <a:endParaRPr lang="en-US"/>
        </a:p>
      </dgm:t>
    </dgm:pt>
    <dgm:pt modelId="{BF934FC9-B79A-4E80-9ACE-D97A7423A749}">
      <dgm:prSet phldrT="[Text]"/>
      <dgm:spPr/>
      <dgm:t>
        <a:bodyPr/>
        <a:lstStyle/>
        <a:p>
          <a:r>
            <a:rPr lang="en-US" dirty="0" smtClean="0"/>
            <a:t>Develop Individual Career and Academic Plan (ICAP)</a:t>
          </a:r>
          <a:endParaRPr lang="en-US" dirty="0"/>
        </a:p>
      </dgm:t>
    </dgm:pt>
    <dgm:pt modelId="{22DD8998-B421-4E3C-BA8E-0BA91470B11F}" type="parTrans" cxnId="{2AAA9CBE-B9BA-4BFD-B5E5-F825684DE032}">
      <dgm:prSet/>
      <dgm:spPr/>
      <dgm:t>
        <a:bodyPr/>
        <a:lstStyle/>
        <a:p>
          <a:endParaRPr lang="en-US"/>
        </a:p>
      </dgm:t>
    </dgm:pt>
    <dgm:pt modelId="{CB52AE89-1F7C-4CBD-BB93-C4DBF861B9C4}" type="sibTrans" cxnId="{2AAA9CBE-B9BA-4BFD-B5E5-F825684DE032}">
      <dgm:prSet/>
      <dgm:spPr/>
      <dgm:t>
        <a:bodyPr/>
        <a:lstStyle/>
        <a:p>
          <a:endParaRPr lang="en-US"/>
        </a:p>
      </dgm:t>
    </dgm:pt>
    <dgm:pt modelId="{F7C300DE-6768-483B-8D51-72CDCB53B49F}">
      <dgm:prSet phldrT="[Text]"/>
      <dgm:spPr/>
      <dgm:t>
        <a:bodyPr/>
        <a:lstStyle/>
        <a:p>
          <a:r>
            <a:rPr lang="en-US" dirty="0" smtClean="0"/>
            <a:t>Financial Aid Nights</a:t>
          </a:r>
          <a:endParaRPr lang="en-US" dirty="0"/>
        </a:p>
      </dgm:t>
    </dgm:pt>
    <dgm:pt modelId="{897EB710-052D-4E47-933B-E9991B284EF0}" type="parTrans" cxnId="{F77A4FBD-6AAB-428A-9DF1-10B1A6DC8659}">
      <dgm:prSet/>
      <dgm:spPr/>
      <dgm:t>
        <a:bodyPr/>
        <a:lstStyle/>
        <a:p>
          <a:endParaRPr lang="en-US"/>
        </a:p>
      </dgm:t>
    </dgm:pt>
    <dgm:pt modelId="{1CAE8912-6F5D-4F8B-83E6-9574EC109329}" type="sibTrans" cxnId="{F77A4FBD-6AAB-428A-9DF1-10B1A6DC8659}">
      <dgm:prSet/>
      <dgm:spPr/>
      <dgm:t>
        <a:bodyPr/>
        <a:lstStyle/>
        <a:p>
          <a:endParaRPr lang="en-US"/>
        </a:p>
      </dgm:t>
    </dgm:pt>
    <dgm:pt modelId="{F0481DA4-8285-42A2-8063-A0FDEE075A75}" type="pres">
      <dgm:prSet presAssocID="{A1C982A0-D983-47BB-AFE1-876705025D49}" presName="Name0" presStyleCnt="0">
        <dgm:presLayoutVars>
          <dgm:dir/>
          <dgm:animLvl val="lvl"/>
          <dgm:resizeHandles val="exact"/>
        </dgm:presLayoutVars>
      </dgm:prSet>
      <dgm:spPr/>
      <dgm:t>
        <a:bodyPr/>
        <a:lstStyle/>
        <a:p>
          <a:endParaRPr lang="en-US"/>
        </a:p>
      </dgm:t>
    </dgm:pt>
    <dgm:pt modelId="{F6961B55-31CA-4BA3-AE49-6AE4C8EF60FE}" type="pres">
      <dgm:prSet presAssocID="{671E3B03-A775-4619-9747-98B6D35C3145}" presName="composite" presStyleCnt="0"/>
      <dgm:spPr/>
    </dgm:pt>
    <dgm:pt modelId="{B8E10935-50A0-4582-A02F-8FABEC81F826}" type="pres">
      <dgm:prSet presAssocID="{671E3B03-A775-4619-9747-98B6D35C3145}" presName="parTx" presStyleLbl="alignNode1" presStyleIdx="0" presStyleCnt="3">
        <dgm:presLayoutVars>
          <dgm:chMax val="0"/>
          <dgm:chPref val="0"/>
          <dgm:bulletEnabled val="1"/>
        </dgm:presLayoutVars>
      </dgm:prSet>
      <dgm:spPr/>
      <dgm:t>
        <a:bodyPr/>
        <a:lstStyle/>
        <a:p>
          <a:endParaRPr lang="en-US"/>
        </a:p>
      </dgm:t>
    </dgm:pt>
    <dgm:pt modelId="{DF0F0599-34FD-40AB-8E87-33A114B37238}" type="pres">
      <dgm:prSet presAssocID="{671E3B03-A775-4619-9747-98B6D35C3145}" presName="desTx" presStyleLbl="alignAccFollowNode1" presStyleIdx="0" presStyleCnt="3">
        <dgm:presLayoutVars>
          <dgm:bulletEnabled val="1"/>
        </dgm:presLayoutVars>
      </dgm:prSet>
      <dgm:spPr/>
      <dgm:t>
        <a:bodyPr/>
        <a:lstStyle/>
        <a:p>
          <a:endParaRPr lang="en-US"/>
        </a:p>
      </dgm:t>
    </dgm:pt>
    <dgm:pt modelId="{1A96FB79-7290-4D3C-8194-929CA6FC00BF}" type="pres">
      <dgm:prSet presAssocID="{3F328D29-ABC0-4E4C-94B1-E39EB7D3D8B5}" presName="space" presStyleCnt="0"/>
      <dgm:spPr/>
    </dgm:pt>
    <dgm:pt modelId="{950EC2ED-4BFF-417B-9844-202336437F72}" type="pres">
      <dgm:prSet presAssocID="{68C8B516-1D80-4EB2-994C-982D332C5661}" presName="composite" presStyleCnt="0"/>
      <dgm:spPr/>
    </dgm:pt>
    <dgm:pt modelId="{F5260E60-8180-45D1-B53A-7C5AE9827D53}" type="pres">
      <dgm:prSet presAssocID="{68C8B516-1D80-4EB2-994C-982D332C5661}" presName="parTx" presStyleLbl="alignNode1" presStyleIdx="1" presStyleCnt="3">
        <dgm:presLayoutVars>
          <dgm:chMax val="0"/>
          <dgm:chPref val="0"/>
          <dgm:bulletEnabled val="1"/>
        </dgm:presLayoutVars>
      </dgm:prSet>
      <dgm:spPr/>
      <dgm:t>
        <a:bodyPr/>
        <a:lstStyle/>
        <a:p>
          <a:endParaRPr lang="en-US"/>
        </a:p>
      </dgm:t>
    </dgm:pt>
    <dgm:pt modelId="{7884CBC5-8B9A-4926-BEE1-64C72351A257}" type="pres">
      <dgm:prSet presAssocID="{68C8B516-1D80-4EB2-994C-982D332C5661}" presName="desTx" presStyleLbl="alignAccFollowNode1" presStyleIdx="1" presStyleCnt="3">
        <dgm:presLayoutVars>
          <dgm:bulletEnabled val="1"/>
        </dgm:presLayoutVars>
      </dgm:prSet>
      <dgm:spPr/>
      <dgm:t>
        <a:bodyPr/>
        <a:lstStyle/>
        <a:p>
          <a:endParaRPr lang="en-US"/>
        </a:p>
      </dgm:t>
    </dgm:pt>
    <dgm:pt modelId="{94C13747-E85A-4377-A0D2-1BBDA6DC8EB5}" type="pres">
      <dgm:prSet presAssocID="{E8138482-5043-41A6-95CB-145159A363C8}" presName="space" presStyleCnt="0"/>
      <dgm:spPr/>
    </dgm:pt>
    <dgm:pt modelId="{54C69232-05D6-4CBF-AB3C-6DD9E32726A0}" type="pres">
      <dgm:prSet presAssocID="{3929DBEF-FF65-4D56-A99E-FC79CABE5C00}" presName="composite" presStyleCnt="0"/>
      <dgm:spPr/>
    </dgm:pt>
    <dgm:pt modelId="{D25B9272-EA06-4F71-BB9D-D26783EB111C}" type="pres">
      <dgm:prSet presAssocID="{3929DBEF-FF65-4D56-A99E-FC79CABE5C00}" presName="parTx" presStyleLbl="alignNode1" presStyleIdx="2" presStyleCnt="3">
        <dgm:presLayoutVars>
          <dgm:chMax val="0"/>
          <dgm:chPref val="0"/>
          <dgm:bulletEnabled val="1"/>
        </dgm:presLayoutVars>
      </dgm:prSet>
      <dgm:spPr/>
      <dgm:t>
        <a:bodyPr/>
        <a:lstStyle/>
        <a:p>
          <a:endParaRPr lang="en-US"/>
        </a:p>
      </dgm:t>
    </dgm:pt>
    <dgm:pt modelId="{EA53DAF6-90EE-49E9-8B35-9B5FA443228E}" type="pres">
      <dgm:prSet presAssocID="{3929DBEF-FF65-4D56-A99E-FC79CABE5C00}" presName="desTx" presStyleLbl="alignAccFollowNode1" presStyleIdx="2" presStyleCnt="3">
        <dgm:presLayoutVars>
          <dgm:bulletEnabled val="1"/>
        </dgm:presLayoutVars>
      </dgm:prSet>
      <dgm:spPr/>
      <dgm:t>
        <a:bodyPr/>
        <a:lstStyle/>
        <a:p>
          <a:endParaRPr lang="en-US"/>
        </a:p>
      </dgm:t>
    </dgm:pt>
  </dgm:ptLst>
  <dgm:cxnLst>
    <dgm:cxn modelId="{C1F9F8B8-6A6A-465D-B3F8-C1FD84D91653}" srcId="{3929DBEF-FF65-4D56-A99E-FC79CABE5C00}" destId="{714EF2DC-3F16-4AA8-AEA9-6F1082807592}" srcOrd="0" destOrd="0" parTransId="{6FEEEB9F-68F6-45D4-B232-DF222096EFA3}" sibTransId="{3234CBAD-DAC1-40FB-BBAE-2A08569FF844}"/>
    <dgm:cxn modelId="{C346FE19-6989-426F-B1FC-B5F908782E09}" srcId="{68C8B516-1D80-4EB2-994C-982D332C5661}" destId="{9F00D22E-71EE-4A2B-B5AB-2EE543C8DD28}" srcOrd="1" destOrd="0" parTransId="{41500F88-9081-4409-8BFC-41064CADD16B}" sibTransId="{8D3DF8A4-DE3B-44DF-8366-5279F415F4FD}"/>
    <dgm:cxn modelId="{A9230FFD-54FA-4CB9-80D7-498888820B46}" type="presOf" srcId="{9F00D22E-71EE-4A2B-B5AB-2EE543C8DD28}" destId="{7884CBC5-8B9A-4926-BEE1-64C72351A257}" srcOrd="0" destOrd="1" presId="urn:microsoft.com/office/officeart/2005/8/layout/hList1"/>
    <dgm:cxn modelId="{C6185314-6DC5-453C-83CA-B9077041700A}" type="presOf" srcId="{A6DC1621-84D4-4FB9-A133-BEE03DC28366}" destId="{7884CBC5-8B9A-4926-BEE1-64C72351A257}" srcOrd="0" destOrd="0" presId="urn:microsoft.com/office/officeart/2005/8/layout/hList1"/>
    <dgm:cxn modelId="{F77A4FBD-6AAB-428A-9DF1-10B1A6DC8659}" srcId="{3929DBEF-FF65-4D56-A99E-FC79CABE5C00}" destId="{F7C300DE-6768-483B-8D51-72CDCB53B49F}" srcOrd="1" destOrd="0" parTransId="{897EB710-052D-4E47-933B-E9991B284EF0}" sibTransId="{1CAE8912-6F5D-4F8B-83E6-9574EC109329}"/>
    <dgm:cxn modelId="{2AAA9CBE-B9BA-4BFD-B5E5-F825684DE032}" srcId="{671E3B03-A775-4619-9747-98B6D35C3145}" destId="{BF934FC9-B79A-4E80-9ACE-D97A7423A749}" srcOrd="1" destOrd="0" parTransId="{22DD8998-B421-4E3C-BA8E-0BA91470B11F}" sibTransId="{CB52AE89-1F7C-4CBD-BB93-C4DBF861B9C4}"/>
    <dgm:cxn modelId="{70EB9A0D-FC58-4966-B2EC-A25AF61CF75C}" type="presOf" srcId="{3929DBEF-FF65-4D56-A99E-FC79CABE5C00}" destId="{D25B9272-EA06-4F71-BB9D-D26783EB111C}" srcOrd="0" destOrd="0" presId="urn:microsoft.com/office/officeart/2005/8/layout/hList1"/>
    <dgm:cxn modelId="{6FA41342-3C84-41B5-9698-4B2194792557}" type="presOf" srcId="{68C8B516-1D80-4EB2-994C-982D332C5661}" destId="{F5260E60-8180-45D1-B53A-7C5AE9827D53}" srcOrd="0" destOrd="0" presId="urn:microsoft.com/office/officeart/2005/8/layout/hList1"/>
    <dgm:cxn modelId="{DBAA6A89-222D-4A63-BFE3-A66E3ED29AC0}" srcId="{A1C982A0-D983-47BB-AFE1-876705025D49}" destId="{3929DBEF-FF65-4D56-A99E-FC79CABE5C00}" srcOrd="2" destOrd="0" parTransId="{939F4AC9-994C-4F34-A418-AFA29E27F3D6}" sibTransId="{4D9B71E3-49E0-42BF-87FB-336C059ABC98}"/>
    <dgm:cxn modelId="{404E47E5-66E7-4905-8B31-93095B7F281B}" srcId="{671E3B03-A775-4619-9747-98B6D35C3145}" destId="{E82629BE-06EA-4AF9-AB6A-3CDDC90169F0}" srcOrd="0" destOrd="0" parTransId="{334E1816-A5B6-432F-805E-D9753B6619A1}" sibTransId="{7D8C2E42-3850-4F73-AAC4-0C1875ACFC48}"/>
    <dgm:cxn modelId="{098EE4C3-7196-4973-8FA0-CC27FDE1B942}" type="presOf" srcId="{BF934FC9-B79A-4E80-9ACE-D97A7423A749}" destId="{DF0F0599-34FD-40AB-8E87-33A114B37238}" srcOrd="0" destOrd="1" presId="urn:microsoft.com/office/officeart/2005/8/layout/hList1"/>
    <dgm:cxn modelId="{D799E6AA-A23F-460C-8D15-872631BD2223}" type="presOf" srcId="{714EF2DC-3F16-4AA8-AEA9-6F1082807592}" destId="{EA53DAF6-90EE-49E9-8B35-9B5FA443228E}" srcOrd="0" destOrd="0" presId="urn:microsoft.com/office/officeart/2005/8/layout/hList1"/>
    <dgm:cxn modelId="{2F8C9D6C-C0A7-4E94-8880-D22C1BBD066E}" srcId="{A1C982A0-D983-47BB-AFE1-876705025D49}" destId="{671E3B03-A775-4619-9747-98B6D35C3145}" srcOrd="0" destOrd="0" parTransId="{DD7DCACE-E6C0-4935-B8F4-4BCDAD4DF99B}" sibTransId="{3F328D29-ABC0-4E4C-94B1-E39EB7D3D8B5}"/>
    <dgm:cxn modelId="{D562DF10-C74F-47C9-82A7-C0B61DB141C3}" type="presOf" srcId="{E82629BE-06EA-4AF9-AB6A-3CDDC90169F0}" destId="{DF0F0599-34FD-40AB-8E87-33A114B37238}" srcOrd="0" destOrd="0" presId="urn:microsoft.com/office/officeart/2005/8/layout/hList1"/>
    <dgm:cxn modelId="{6BCE637D-6700-4E97-BA85-0AB530160F57}" srcId="{68C8B516-1D80-4EB2-994C-982D332C5661}" destId="{A6DC1621-84D4-4FB9-A133-BEE03DC28366}" srcOrd="0" destOrd="0" parTransId="{77CE5FD7-B9FF-4DA4-9401-B55DB79695A4}" sibTransId="{32C80C61-5D34-4496-91F0-9993C0E7A204}"/>
    <dgm:cxn modelId="{2DBC1DA6-3386-4091-960A-69B3B86A01D6}" type="presOf" srcId="{F7C300DE-6768-483B-8D51-72CDCB53B49F}" destId="{EA53DAF6-90EE-49E9-8B35-9B5FA443228E}" srcOrd="0" destOrd="1" presId="urn:microsoft.com/office/officeart/2005/8/layout/hList1"/>
    <dgm:cxn modelId="{BF90BBC4-BAF2-4576-912A-2F57CEC15C5C}" type="presOf" srcId="{A1C982A0-D983-47BB-AFE1-876705025D49}" destId="{F0481DA4-8285-42A2-8063-A0FDEE075A75}" srcOrd="0" destOrd="0" presId="urn:microsoft.com/office/officeart/2005/8/layout/hList1"/>
    <dgm:cxn modelId="{CC5523BF-8897-4796-B32A-FB361E56AF17}" srcId="{A1C982A0-D983-47BB-AFE1-876705025D49}" destId="{68C8B516-1D80-4EB2-994C-982D332C5661}" srcOrd="1" destOrd="0" parTransId="{ADF07731-2E28-467F-AA5E-5C54E89C5F22}" sibTransId="{E8138482-5043-41A6-95CB-145159A363C8}"/>
    <dgm:cxn modelId="{1F2AA209-9CA6-4FCB-9740-BA9F98881301}" type="presOf" srcId="{671E3B03-A775-4619-9747-98B6D35C3145}" destId="{B8E10935-50A0-4582-A02F-8FABEC81F826}" srcOrd="0" destOrd="0" presId="urn:microsoft.com/office/officeart/2005/8/layout/hList1"/>
    <dgm:cxn modelId="{5CE64015-9836-4AA0-93AB-D68C487F23FD}" type="presParOf" srcId="{F0481DA4-8285-42A2-8063-A0FDEE075A75}" destId="{F6961B55-31CA-4BA3-AE49-6AE4C8EF60FE}" srcOrd="0" destOrd="0" presId="urn:microsoft.com/office/officeart/2005/8/layout/hList1"/>
    <dgm:cxn modelId="{DE65462E-AAEA-4167-BEB4-0C090BEB8BC5}" type="presParOf" srcId="{F6961B55-31CA-4BA3-AE49-6AE4C8EF60FE}" destId="{B8E10935-50A0-4582-A02F-8FABEC81F826}" srcOrd="0" destOrd="0" presId="urn:microsoft.com/office/officeart/2005/8/layout/hList1"/>
    <dgm:cxn modelId="{569610B5-6E05-42E2-BE28-CE3D4DF2D391}" type="presParOf" srcId="{F6961B55-31CA-4BA3-AE49-6AE4C8EF60FE}" destId="{DF0F0599-34FD-40AB-8E87-33A114B37238}" srcOrd="1" destOrd="0" presId="urn:microsoft.com/office/officeart/2005/8/layout/hList1"/>
    <dgm:cxn modelId="{F23BBB5D-4ADC-4162-9244-1428550D2EA2}" type="presParOf" srcId="{F0481DA4-8285-42A2-8063-A0FDEE075A75}" destId="{1A96FB79-7290-4D3C-8194-929CA6FC00BF}" srcOrd="1" destOrd="0" presId="urn:microsoft.com/office/officeart/2005/8/layout/hList1"/>
    <dgm:cxn modelId="{38734B91-5DFF-431D-AA35-CD50F709C323}" type="presParOf" srcId="{F0481DA4-8285-42A2-8063-A0FDEE075A75}" destId="{950EC2ED-4BFF-417B-9844-202336437F72}" srcOrd="2" destOrd="0" presId="urn:microsoft.com/office/officeart/2005/8/layout/hList1"/>
    <dgm:cxn modelId="{B8F7F9F9-3AD3-4AE8-8025-91B2896E582A}" type="presParOf" srcId="{950EC2ED-4BFF-417B-9844-202336437F72}" destId="{F5260E60-8180-45D1-B53A-7C5AE9827D53}" srcOrd="0" destOrd="0" presId="urn:microsoft.com/office/officeart/2005/8/layout/hList1"/>
    <dgm:cxn modelId="{83A0CAB0-6392-42B0-A25A-1CE25715DFB0}" type="presParOf" srcId="{950EC2ED-4BFF-417B-9844-202336437F72}" destId="{7884CBC5-8B9A-4926-BEE1-64C72351A257}" srcOrd="1" destOrd="0" presId="urn:microsoft.com/office/officeart/2005/8/layout/hList1"/>
    <dgm:cxn modelId="{A7DCD06C-43CD-4794-A174-BC9E17BBBC34}" type="presParOf" srcId="{F0481DA4-8285-42A2-8063-A0FDEE075A75}" destId="{94C13747-E85A-4377-A0D2-1BBDA6DC8EB5}" srcOrd="3" destOrd="0" presId="urn:microsoft.com/office/officeart/2005/8/layout/hList1"/>
    <dgm:cxn modelId="{36E4572C-26F7-484B-8695-E5399BB7BE5D}" type="presParOf" srcId="{F0481DA4-8285-42A2-8063-A0FDEE075A75}" destId="{54C69232-05D6-4CBF-AB3C-6DD9E32726A0}" srcOrd="4" destOrd="0" presId="urn:microsoft.com/office/officeart/2005/8/layout/hList1"/>
    <dgm:cxn modelId="{B679F22D-C9B9-4CC9-9A1A-9C595382405B}" type="presParOf" srcId="{54C69232-05D6-4CBF-AB3C-6DD9E32726A0}" destId="{D25B9272-EA06-4F71-BB9D-D26783EB111C}" srcOrd="0" destOrd="0" presId="urn:microsoft.com/office/officeart/2005/8/layout/hList1"/>
    <dgm:cxn modelId="{EE406B50-F799-4366-88FC-4BC3736DFC5A}" type="presParOf" srcId="{54C69232-05D6-4CBF-AB3C-6DD9E32726A0}" destId="{EA53DAF6-90EE-49E9-8B35-9B5FA443228E}"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AEC9BBD-4A6C-4DB2-A6B8-EA971726CAE0}"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68B08A00-FA57-4E4B-BEFD-AF28C6DD8FCD}">
      <dgm:prSet phldrT="[Text]" custT="1"/>
      <dgm:spPr/>
      <dgm:t>
        <a:bodyPr/>
        <a:lstStyle/>
        <a:p>
          <a:r>
            <a:rPr lang="en-US" sz="2400" b="0" dirty="0" smtClean="0"/>
            <a:t>Continue information gathering</a:t>
          </a:r>
          <a:endParaRPr lang="en-US" sz="2400" b="0" dirty="0"/>
        </a:p>
      </dgm:t>
    </dgm:pt>
    <dgm:pt modelId="{BED8EDDB-C7B1-4BD6-BD32-C15727436FEF}" type="parTrans" cxnId="{6426C11C-A739-4D0F-87F9-F2CBD2ABEFEE}">
      <dgm:prSet/>
      <dgm:spPr/>
      <dgm:t>
        <a:bodyPr/>
        <a:lstStyle/>
        <a:p>
          <a:endParaRPr lang="en-US" sz="2800" b="0"/>
        </a:p>
      </dgm:t>
    </dgm:pt>
    <dgm:pt modelId="{E93FD21A-EFDE-42AA-998E-BF7F0745CEA2}" type="sibTrans" cxnId="{6426C11C-A739-4D0F-87F9-F2CBD2ABEFEE}">
      <dgm:prSet/>
      <dgm:spPr/>
      <dgm:t>
        <a:bodyPr/>
        <a:lstStyle/>
        <a:p>
          <a:endParaRPr lang="en-US" sz="2800" b="0"/>
        </a:p>
      </dgm:t>
    </dgm:pt>
    <dgm:pt modelId="{802DE5D1-6A9D-48BA-BD1D-9BBE42BEF74A}">
      <dgm:prSet phldrT="[Text]" custT="1"/>
      <dgm:spPr/>
      <dgm:t>
        <a:bodyPr/>
        <a:lstStyle/>
        <a:p>
          <a:r>
            <a:rPr lang="en-US" sz="2400" b="0" dirty="0" smtClean="0"/>
            <a:t>Tie assessments to post-secondary planning</a:t>
          </a:r>
          <a:endParaRPr lang="en-US" sz="2400" b="0" dirty="0"/>
        </a:p>
      </dgm:t>
    </dgm:pt>
    <dgm:pt modelId="{528F368A-940C-4D7C-90BD-930ADE129E6E}" type="parTrans" cxnId="{25860895-6F5E-42D7-A706-F2FD98DE5C1D}">
      <dgm:prSet/>
      <dgm:spPr/>
      <dgm:t>
        <a:bodyPr/>
        <a:lstStyle/>
        <a:p>
          <a:endParaRPr lang="en-US" sz="2800" b="0"/>
        </a:p>
      </dgm:t>
    </dgm:pt>
    <dgm:pt modelId="{872408F5-0AA4-4E4E-A68A-360D25E6A0A8}" type="sibTrans" cxnId="{25860895-6F5E-42D7-A706-F2FD98DE5C1D}">
      <dgm:prSet/>
      <dgm:spPr/>
      <dgm:t>
        <a:bodyPr/>
        <a:lstStyle/>
        <a:p>
          <a:endParaRPr lang="en-US" sz="2800" b="0"/>
        </a:p>
      </dgm:t>
    </dgm:pt>
    <dgm:pt modelId="{64FD7FC0-B59E-4F72-B86B-1F7F174B65E8}">
      <dgm:prSet phldrT="[Text]" custT="1"/>
      <dgm:spPr/>
      <dgm:t>
        <a:bodyPr/>
        <a:lstStyle/>
        <a:p>
          <a:r>
            <a:rPr lang="en-US" sz="2400" b="0" dirty="0" smtClean="0"/>
            <a:t>Modify &amp; review Individual Career and Academic Plan</a:t>
          </a:r>
          <a:endParaRPr lang="en-US" sz="2400" b="0" dirty="0"/>
        </a:p>
      </dgm:t>
    </dgm:pt>
    <dgm:pt modelId="{6DD7CC2A-1823-4E06-ABEB-42EDC0927EA9}" type="parTrans" cxnId="{91AF8DC3-26C2-4840-BDB6-60F300B36EBA}">
      <dgm:prSet/>
      <dgm:spPr/>
      <dgm:t>
        <a:bodyPr/>
        <a:lstStyle/>
        <a:p>
          <a:endParaRPr lang="en-US" sz="2800" b="0"/>
        </a:p>
      </dgm:t>
    </dgm:pt>
    <dgm:pt modelId="{756176EE-F4F5-4A55-A15A-3FB5C8207D60}" type="sibTrans" cxnId="{91AF8DC3-26C2-4840-BDB6-60F300B36EBA}">
      <dgm:prSet/>
      <dgm:spPr/>
      <dgm:t>
        <a:bodyPr/>
        <a:lstStyle/>
        <a:p>
          <a:endParaRPr lang="en-US" sz="2800" b="0"/>
        </a:p>
      </dgm:t>
    </dgm:pt>
    <dgm:pt modelId="{D6C2B9EA-5259-4130-9461-F2392131B64E}" type="pres">
      <dgm:prSet presAssocID="{5AEC9BBD-4A6C-4DB2-A6B8-EA971726CAE0}" presName="linear" presStyleCnt="0">
        <dgm:presLayoutVars>
          <dgm:dir/>
          <dgm:animLvl val="lvl"/>
          <dgm:resizeHandles val="exact"/>
        </dgm:presLayoutVars>
      </dgm:prSet>
      <dgm:spPr/>
      <dgm:t>
        <a:bodyPr/>
        <a:lstStyle/>
        <a:p>
          <a:endParaRPr lang="en-US"/>
        </a:p>
      </dgm:t>
    </dgm:pt>
    <dgm:pt modelId="{9E11B965-9402-4223-BB6B-D20D93411E56}" type="pres">
      <dgm:prSet presAssocID="{68B08A00-FA57-4E4B-BEFD-AF28C6DD8FCD}" presName="parentLin" presStyleCnt="0"/>
      <dgm:spPr/>
    </dgm:pt>
    <dgm:pt modelId="{6498DF2B-67AF-4A78-93E0-EDDFE971AD02}" type="pres">
      <dgm:prSet presAssocID="{68B08A00-FA57-4E4B-BEFD-AF28C6DD8FCD}" presName="parentLeftMargin" presStyleLbl="node1" presStyleIdx="0" presStyleCnt="3"/>
      <dgm:spPr/>
      <dgm:t>
        <a:bodyPr/>
        <a:lstStyle/>
        <a:p>
          <a:endParaRPr lang="en-US"/>
        </a:p>
      </dgm:t>
    </dgm:pt>
    <dgm:pt modelId="{4AED443F-40F2-4141-BC51-909CDED95C2C}" type="pres">
      <dgm:prSet presAssocID="{68B08A00-FA57-4E4B-BEFD-AF28C6DD8FCD}" presName="parentText" presStyleLbl="node1" presStyleIdx="0" presStyleCnt="3" custScaleY="187677">
        <dgm:presLayoutVars>
          <dgm:chMax val="0"/>
          <dgm:bulletEnabled val="1"/>
        </dgm:presLayoutVars>
      </dgm:prSet>
      <dgm:spPr/>
      <dgm:t>
        <a:bodyPr/>
        <a:lstStyle/>
        <a:p>
          <a:endParaRPr lang="en-US"/>
        </a:p>
      </dgm:t>
    </dgm:pt>
    <dgm:pt modelId="{4D97E096-F626-4868-B5ED-E11A4A79F22F}" type="pres">
      <dgm:prSet presAssocID="{68B08A00-FA57-4E4B-BEFD-AF28C6DD8FCD}" presName="negativeSpace" presStyleCnt="0"/>
      <dgm:spPr/>
    </dgm:pt>
    <dgm:pt modelId="{761FCA9C-7340-45AC-9895-0F5A6709D7A4}" type="pres">
      <dgm:prSet presAssocID="{68B08A00-FA57-4E4B-BEFD-AF28C6DD8FCD}" presName="childText" presStyleLbl="conFgAcc1" presStyleIdx="0" presStyleCnt="3">
        <dgm:presLayoutVars>
          <dgm:bulletEnabled val="1"/>
        </dgm:presLayoutVars>
      </dgm:prSet>
      <dgm:spPr/>
    </dgm:pt>
    <dgm:pt modelId="{408BB96F-089D-4A8F-9ACE-B101526B9B17}" type="pres">
      <dgm:prSet presAssocID="{E93FD21A-EFDE-42AA-998E-BF7F0745CEA2}" presName="spaceBetweenRectangles" presStyleCnt="0"/>
      <dgm:spPr/>
    </dgm:pt>
    <dgm:pt modelId="{405E4304-0FE8-4CE2-97A5-80A63D349B30}" type="pres">
      <dgm:prSet presAssocID="{802DE5D1-6A9D-48BA-BD1D-9BBE42BEF74A}" presName="parentLin" presStyleCnt="0"/>
      <dgm:spPr/>
    </dgm:pt>
    <dgm:pt modelId="{2EA45D57-0E1D-4EC8-8886-2BB0448B94B7}" type="pres">
      <dgm:prSet presAssocID="{802DE5D1-6A9D-48BA-BD1D-9BBE42BEF74A}" presName="parentLeftMargin" presStyleLbl="node1" presStyleIdx="0" presStyleCnt="3"/>
      <dgm:spPr/>
      <dgm:t>
        <a:bodyPr/>
        <a:lstStyle/>
        <a:p>
          <a:endParaRPr lang="en-US"/>
        </a:p>
      </dgm:t>
    </dgm:pt>
    <dgm:pt modelId="{A84607CC-148B-44C9-AC58-A51F8B158C58}" type="pres">
      <dgm:prSet presAssocID="{802DE5D1-6A9D-48BA-BD1D-9BBE42BEF74A}" presName="parentText" presStyleLbl="node1" presStyleIdx="1" presStyleCnt="3" custScaleY="187677">
        <dgm:presLayoutVars>
          <dgm:chMax val="0"/>
          <dgm:bulletEnabled val="1"/>
        </dgm:presLayoutVars>
      </dgm:prSet>
      <dgm:spPr/>
      <dgm:t>
        <a:bodyPr/>
        <a:lstStyle/>
        <a:p>
          <a:endParaRPr lang="en-US"/>
        </a:p>
      </dgm:t>
    </dgm:pt>
    <dgm:pt modelId="{818BFCA0-8AB6-4A0A-9201-4B209FC4B0A1}" type="pres">
      <dgm:prSet presAssocID="{802DE5D1-6A9D-48BA-BD1D-9BBE42BEF74A}" presName="negativeSpace" presStyleCnt="0"/>
      <dgm:spPr/>
    </dgm:pt>
    <dgm:pt modelId="{9EB003F7-9693-40EC-A558-D42F52B68FE4}" type="pres">
      <dgm:prSet presAssocID="{802DE5D1-6A9D-48BA-BD1D-9BBE42BEF74A}" presName="childText" presStyleLbl="conFgAcc1" presStyleIdx="1" presStyleCnt="3">
        <dgm:presLayoutVars>
          <dgm:bulletEnabled val="1"/>
        </dgm:presLayoutVars>
      </dgm:prSet>
      <dgm:spPr/>
    </dgm:pt>
    <dgm:pt modelId="{08B5416F-24FA-4CD4-A6AC-6326BEFAE5E6}" type="pres">
      <dgm:prSet presAssocID="{872408F5-0AA4-4E4E-A68A-360D25E6A0A8}" presName="spaceBetweenRectangles" presStyleCnt="0"/>
      <dgm:spPr/>
    </dgm:pt>
    <dgm:pt modelId="{4A429DCF-487A-4ED3-908E-1A7B92F67ADD}" type="pres">
      <dgm:prSet presAssocID="{64FD7FC0-B59E-4F72-B86B-1F7F174B65E8}" presName="parentLin" presStyleCnt="0"/>
      <dgm:spPr/>
    </dgm:pt>
    <dgm:pt modelId="{9BE9D3C0-C16D-47B1-BC32-B9629FD8A1D9}" type="pres">
      <dgm:prSet presAssocID="{64FD7FC0-B59E-4F72-B86B-1F7F174B65E8}" presName="parentLeftMargin" presStyleLbl="node1" presStyleIdx="1" presStyleCnt="3"/>
      <dgm:spPr/>
      <dgm:t>
        <a:bodyPr/>
        <a:lstStyle/>
        <a:p>
          <a:endParaRPr lang="en-US"/>
        </a:p>
      </dgm:t>
    </dgm:pt>
    <dgm:pt modelId="{E0A81DE3-2E11-425D-B2F6-C858344E1984}" type="pres">
      <dgm:prSet presAssocID="{64FD7FC0-B59E-4F72-B86B-1F7F174B65E8}" presName="parentText" presStyleLbl="node1" presStyleIdx="2" presStyleCnt="3" custScaleY="187677">
        <dgm:presLayoutVars>
          <dgm:chMax val="0"/>
          <dgm:bulletEnabled val="1"/>
        </dgm:presLayoutVars>
      </dgm:prSet>
      <dgm:spPr/>
      <dgm:t>
        <a:bodyPr/>
        <a:lstStyle/>
        <a:p>
          <a:endParaRPr lang="en-US"/>
        </a:p>
      </dgm:t>
    </dgm:pt>
    <dgm:pt modelId="{8743A6C5-7B2A-4089-B683-CD005CC27341}" type="pres">
      <dgm:prSet presAssocID="{64FD7FC0-B59E-4F72-B86B-1F7F174B65E8}" presName="negativeSpace" presStyleCnt="0"/>
      <dgm:spPr/>
    </dgm:pt>
    <dgm:pt modelId="{3A2A7606-A452-45CF-B5C0-7611F9F72E06}" type="pres">
      <dgm:prSet presAssocID="{64FD7FC0-B59E-4F72-B86B-1F7F174B65E8}" presName="childText" presStyleLbl="conFgAcc1" presStyleIdx="2" presStyleCnt="3">
        <dgm:presLayoutVars>
          <dgm:bulletEnabled val="1"/>
        </dgm:presLayoutVars>
      </dgm:prSet>
      <dgm:spPr/>
    </dgm:pt>
  </dgm:ptLst>
  <dgm:cxnLst>
    <dgm:cxn modelId="{B6010DA7-2759-4EEE-B27F-2EBF9EA116EF}" type="presOf" srcId="{802DE5D1-6A9D-48BA-BD1D-9BBE42BEF74A}" destId="{2EA45D57-0E1D-4EC8-8886-2BB0448B94B7}" srcOrd="0" destOrd="0" presId="urn:microsoft.com/office/officeart/2005/8/layout/list1"/>
    <dgm:cxn modelId="{7EF36181-75E7-4BB5-82FE-41413E32280D}" type="presOf" srcId="{68B08A00-FA57-4E4B-BEFD-AF28C6DD8FCD}" destId="{4AED443F-40F2-4141-BC51-909CDED95C2C}" srcOrd="1" destOrd="0" presId="urn:microsoft.com/office/officeart/2005/8/layout/list1"/>
    <dgm:cxn modelId="{3F0F6112-34C2-4023-8A20-CE5C1E47D39F}" type="presOf" srcId="{5AEC9BBD-4A6C-4DB2-A6B8-EA971726CAE0}" destId="{D6C2B9EA-5259-4130-9461-F2392131B64E}" srcOrd="0" destOrd="0" presId="urn:microsoft.com/office/officeart/2005/8/layout/list1"/>
    <dgm:cxn modelId="{25860895-6F5E-42D7-A706-F2FD98DE5C1D}" srcId="{5AEC9BBD-4A6C-4DB2-A6B8-EA971726CAE0}" destId="{802DE5D1-6A9D-48BA-BD1D-9BBE42BEF74A}" srcOrd="1" destOrd="0" parTransId="{528F368A-940C-4D7C-90BD-930ADE129E6E}" sibTransId="{872408F5-0AA4-4E4E-A68A-360D25E6A0A8}"/>
    <dgm:cxn modelId="{6426C11C-A739-4D0F-87F9-F2CBD2ABEFEE}" srcId="{5AEC9BBD-4A6C-4DB2-A6B8-EA971726CAE0}" destId="{68B08A00-FA57-4E4B-BEFD-AF28C6DD8FCD}" srcOrd="0" destOrd="0" parTransId="{BED8EDDB-C7B1-4BD6-BD32-C15727436FEF}" sibTransId="{E93FD21A-EFDE-42AA-998E-BF7F0745CEA2}"/>
    <dgm:cxn modelId="{E6F36FC1-3129-41DA-95D0-C0109C8B3567}" type="presOf" srcId="{64FD7FC0-B59E-4F72-B86B-1F7F174B65E8}" destId="{9BE9D3C0-C16D-47B1-BC32-B9629FD8A1D9}" srcOrd="0" destOrd="0" presId="urn:microsoft.com/office/officeart/2005/8/layout/list1"/>
    <dgm:cxn modelId="{CB6E5D55-2CE0-4CDF-80B6-FE085D5D3B56}" type="presOf" srcId="{64FD7FC0-B59E-4F72-B86B-1F7F174B65E8}" destId="{E0A81DE3-2E11-425D-B2F6-C858344E1984}" srcOrd="1" destOrd="0" presId="urn:microsoft.com/office/officeart/2005/8/layout/list1"/>
    <dgm:cxn modelId="{91AF8DC3-26C2-4840-BDB6-60F300B36EBA}" srcId="{5AEC9BBD-4A6C-4DB2-A6B8-EA971726CAE0}" destId="{64FD7FC0-B59E-4F72-B86B-1F7F174B65E8}" srcOrd="2" destOrd="0" parTransId="{6DD7CC2A-1823-4E06-ABEB-42EDC0927EA9}" sibTransId="{756176EE-F4F5-4A55-A15A-3FB5C8207D60}"/>
    <dgm:cxn modelId="{4C5E775C-50B1-4164-8474-5E31FF5CA2E4}" type="presOf" srcId="{802DE5D1-6A9D-48BA-BD1D-9BBE42BEF74A}" destId="{A84607CC-148B-44C9-AC58-A51F8B158C58}" srcOrd="1" destOrd="0" presId="urn:microsoft.com/office/officeart/2005/8/layout/list1"/>
    <dgm:cxn modelId="{358D8009-0922-43DA-B64B-BF01D820DB8D}" type="presOf" srcId="{68B08A00-FA57-4E4B-BEFD-AF28C6DD8FCD}" destId="{6498DF2B-67AF-4A78-93E0-EDDFE971AD02}" srcOrd="0" destOrd="0" presId="urn:microsoft.com/office/officeart/2005/8/layout/list1"/>
    <dgm:cxn modelId="{E4C8ECA2-C83D-466E-8118-33E774CE8BEA}" type="presParOf" srcId="{D6C2B9EA-5259-4130-9461-F2392131B64E}" destId="{9E11B965-9402-4223-BB6B-D20D93411E56}" srcOrd="0" destOrd="0" presId="urn:microsoft.com/office/officeart/2005/8/layout/list1"/>
    <dgm:cxn modelId="{E97DD605-3057-4A25-8543-16E0E1B5B15C}" type="presParOf" srcId="{9E11B965-9402-4223-BB6B-D20D93411E56}" destId="{6498DF2B-67AF-4A78-93E0-EDDFE971AD02}" srcOrd="0" destOrd="0" presId="urn:microsoft.com/office/officeart/2005/8/layout/list1"/>
    <dgm:cxn modelId="{56D1FFE7-6EAF-43D4-818D-0F9BC65F9AF6}" type="presParOf" srcId="{9E11B965-9402-4223-BB6B-D20D93411E56}" destId="{4AED443F-40F2-4141-BC51-909CDED95C2C}" srcOrd="1" destOrd="0" presId="urn:microsoft.com/office/officeart/2005/8/layout/list1"/>
    <dgm:cxn modelId="{7E962A78-418A-47B0-B0A8-2B455F0813FA}" type="presParOf" srcId="{D6C2B9EA-5259-4130-9461-F2392131B64E}" destId="{4D97E096-F626-4868-B5ED-E11A4A79F22F}" srcOrd="1" destOrd="0" presId="urn:microsoft.com/office/officeart/2005/8/layout/list1"/>
    <dgm:cxn modelId="{3A987EAB-A2D6-45D4-BCBD-77EB9CB7DB76}" type="presParOf" srcId="{D6C2B9EA-5259-4130-9461-F2392131B64E}" destId="{761FCA9C-7340-45AC-9895-0F5A6709D7A4}" srcOrd="2" destOrd="0" presId="urn:microsoft.com/office/officeart/2005/8/layout/list1"/>
    <dgm:cxn modelId="{33D06E8E-BFB4-4CC7-A6F4-3D507CB591E4}" type="presParOf" srcId="{D6C2B9EA-5259-4130-9461-F2392131B64E}" destId="{408BB96F-089D-4A8F-9ACE-B101526B9B17}" srcOrd="3" destOrd="0" presId="urn:microsoft.com/office/officeart/2005/8/layout/list1"/>
    <dgm:cxn modelId="{34F2E55E-5E04-40D4-8165-9C85AA6FCCF6}" type="presParOf" srcId="{D6C2B9EA-5259-4130-9461-F2392131B64E}" destId="{405E4304-0FE8-4CE2-97A5-80A63D349B30}" srcOrd="4" destOrd="0" presId="urn:microsoft.com/office/officeart/2005/8/layout/list1"/>
    <dgm:cxn modelId="{9B5EBEE6-1DBC-40A1-8D8A-193EB9381A79}" type="presParOf" srcId="{405E4304-0FE8-4CE2-97A5-80A63D349B30}" destId="{2EA45D57-0E1D-4EC8-8886-2BB0448B94B7}" srcOrd="0" destOrd="0" presId="urn:microsoft.com/office/officeart/2005/8/layout/list1"/>
    <dgm:cxn modelId="{CD62D246-199E-490B-A646-8FF4A2AD194C}" type="presParOf" srcId="{405E4304-0FE8-4CE2-97A5-80A63D349B30}" destId="{A84607CC-148B-44C9-AC58-A51F8B158C58}" srcOrd="1" destOrd="0" presId="urn:microsoft.com/office/officeart/2005/8/layout/list1"/>
    <dgm:cxn modelId="{57CD6EBA-6009-432C-902A-474078776CAC}" type="presParOf" srcId="{D6C2B9EA-5259-4130-9461-F2392131B64E}" destId="{818BFCA0-8AB6-4A0A-9201-4B209FC4B0A1}" srcOrd="5" destOrd="0" presId="urn:microsoft.com/office/officeart/2005/8/layout/list1"/>
    <dgm:cxn modelId="{D4242828-382C-4659-87D4-94F28F8E187E}" type="presParOf" srcId="{D6C2B9EA-5259-4130-9461-F2392131B64E}" destId="{9EB003F7-9693-40EC-A558-D42F52B68FE4}" srcOrd="6" destOrd="0" presId="urn:microsoft.com/office/officeart/2005/8/layout/list1"/>
    <dgm:cxn modelId="{B1250C1D-8E82-40E3-9B1A-FE14BD768FD0}" type="presParOf" srcId="{D6C2B9EA-5259-4130-9461-F2392131B64E}" destId="{08B5416F-24FA-4CD4-A6AC-6326BEFAE5E6}" srcOrd="7" destOrd="0" presId="urn:microsoft.com/office/officeart/2005/8/layout/list1"/>
    <dgm:cxn modelId="{B0BD4ECC-523D-4E03-BC5D-19582C20AA69}" type="presParOf" srcId="{D6C2B9EA-5259-4130-9461-F2392131B64E}" destId="{4A429DCF-487A-4ED3-908E-1A7B92F67ADD}" srcOrd="8" destOrd="0" presId="urn:microsoft.com/office/officeart/2005/8/layout/list1"/>
    <dgm:cxn modelId="{5B811A14-905F-41B0-8803-DFCD960142D4}" type="presParOf" srcId="{4A429DCF-487A-4ED3-908E-1A7B92F67ADD}" destId="{9BE9D3C0-C16D-47B1-BC32-B9629FD8A1D9}" srcOrd="0" destOrd="0" presId="urn:microsoft.com/office/officeart/2005/8/layout/list1"/>
    <dgm:cxn modelId="{B9E5995E-2E14-41D5-A881-65770481C2BF}" type="presParOf" srcId="{4A429DCF-487A-4ED3-908E-1A7B92F67ADD}" destId="{E0A81DE3-2E11-425D-B2F6-C858344E1984}" srcOrd="1" destOrd="0" presId="urn:microsoft.com/office/officeart/2005/8/layout/list1"/>
    <dgm:cxn modelId="{BF5D38DE-648D-43A8-A2B0-1E3B7E84C98A}" type="presParOf" srcId="{D6C2B9EA-5259-4130-9461-F2392131B64E}" destId="{8743A6C5-7B2A-4089-B683-CD005CC27341}" srcOrd="9" destOrd="0" presId="urn:microsoft.com/office/officeart/2005/8/layout/list1"/>
    <dgm:cxn modelId="{09AE2CCF-408E-4E99-9630-6547E4FD4EB2}" type="presParOf" srcId="{D6C2B9EA-5259-4130-9461-F2392131B64E}" destId="{3A2A7606-A452-45CF-B5C0-7611F9F72E06}"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FB5D3A2-3EA4-4BAB-9AE7-EB0EF5B82230}" type="doc">
      <dgm:prSet loTypeId="urn:microsoft.com/office/officeart/2005/8/layout/default#5" loCatId="list" qsTypeId="urn:microsoft.com/office/officeart/2005/8/quickstyle/simple3" qsCatId="simple" csTypeId="urn:microsoft.com/office/officeart/2005/8/colors/accent1_2" csCatId="accent1" phldr="1"/>
      <dgm:spPr/>
      <dgm:t>
        <a:bodyPr/>
        <a:lstStyle/>
        <a:p>
          <a:endParaRPr lang="en-US"/>
        </a:p>
      </dgm:t>
    </dgm:pt>
    <dgm:pt modelId="{5788E64A-18B3-47AE-8B73-38F8224F627B}">
      <dgm:prSet phldrT="[Text]"/>
      <dgm:spPr/>
      <dgm:t>
        <a:bodyPr/>
        <a:lstStyle/>
        <a:p>
          <a:r>
            <a:rPr lang="en-US" dirty="0" smtClean="0">
              <a:hlinkClick xmlns:r="http://schemas.openxmlformats.org/officeDocument/2006/relationships" r:id="rId1"/>
            </a:rPr>
            <a:t>Internal Improvement Review (IIR)</a:t>
          </a:r>
          <a:endParaRPr lang="en-US" dirty="0"/>
        </a:p>
      </dgm:t>
    </dgm:pt>
    <dgm:pt modelId="{43B332B2-CC73-4227-871F-45077020607E}" type="parTrans" cxnId="{864F7DBF-F16D-4CAF-AF00-3ADEBD27A32B}">
      <dgm:prSet/>
      <dgm:spPr/>
      <dgm:t>
        <a:bodyPr/>
        <a:lstStyle/>
        <a:p>
          <a:endParaRPr lang="en-US">
            <a:solidFill>
              <a:schemeClr val="bg1"/>
            </a:solidFill>
          </a:endParaRPr>
        </a:p>
      </dgm:t>
    </dgm:pt>
    <dgm:pt modelId="{4C8497C9-1D51-4AEB-BE10-31610D028AA9}" type="sibTrans" cxnId="{864F7DBF-F16D-4CAF-AF00-3ADEBD27A32B}">
      <dgm:prSet/>
      <dgm:spPr/>
      <dgm:t>
        <a:bodyPr/>
        <a:lstStyle/>
        <a:p>
          <a:endParaRPr lang="en-US">
            <a:solidFill>
              <a:schemeClr val="bg1"/>
            </a:solidFill>
          </a:endParaRPr>
        </a:p>
      </dgm:t>
    </dgm:pt>
    <dgm:pt modelId="{C2095CE6-E255-4674-835D-F1F798464F44}">
      <dgm:prSet phldrT="[Text]"/>
      <dgm:spPr/>
      <dgm:t>
        <a:bodyPr/>
        <a:lstStyle/>
        <a:p>
          <a:r>
            <a:rPr lang="en-US" dirty="0" smtClean="0">
              <a:hlinkClick xmlns:r="http://schemas.openxmlformats.org/officeDocument/2006/relationships" r:id="rId2"/>
            </a:rPr>
            <a:t>Individual Student Planning Rubrics</a:t>
          </a:r>
          <a:endParaRPr lang="en-US" dirty="0"/>
        </a:p>
      </dgm:t>
    </dgm:pt>
    <dgm:pt modelId="{399DA39B-0D03-45D2-8E3F-92391A36549F}" type="parTrans" cxnId="{04BB2D0E-9F48-4C4D-8210-904B51B81B48}">
      <dgm:prSet/>
      <dgm:spPr/>
      <dgm:t>
        <a:bodyPr/>
        <a:lstStyle/>
        <a:p>
          <a:endParaRPr lang="en-US">
            <a:solidFill>
              <a:schemeClr val="bg1"/>
            </a:solidFill>
          </a:endParaRPr>
        </a:p>
      </dgm:t>
    </dgm:pt>
    <dgm:pt modelId="{69EBB0DF-CEC9-43B0-97EF-42F6812028CE}" type="sibTrans" cxnId="{04BB2D0E-9F48-4C4D-8210-904B51B81B48}">
      <dgm:prSet/>
      <dgm:spPr/>
      <dgm:t>
        <a:bodyPr/>
        <a:lstStyle/>
        <a:p>
          <a:endParaRPr lang="en-US">
            <a:solidFill>
              <a:schemeClr val="bg1"/>
            </a:solidFill>
          </a:endParaRPr>
        </a:p>
      </dgm:t>
    </dgm:pt>
    <dgm:pt modelId="{2E12459C-2B59-4CE3-9B1E-AD1854A5A12D}" type="pres">
      <dgm:prSet presAssocID="{9FB5D3A2-3EA4-4BAB-9AE7-EB0EF5B82230}" presName="diagram" presStyleCnt="0">
        <dgm:presLayoutVars>
          <dgm:dir/>
          <dgm:resizeHandles val="exact"/>
        </dgm:presLayoutVars>
      </dgm:prSet>
      <dgm:spPr/>
      <dgm:t>
        <a:bodyPr/>
        <a:lstStyle/>
        <a:p>
          <a:endParaRPr lang="en-US"/>
        </a:p>
      </dgm:t>
    </dgm:pt>
    <dgm:pt modelId="{73AC6929-041B-4F74-86B2-E01F9891DA39}" type="pres">
      <dgm:prSet presAssocID="{5788E64A-18B3-47AE-8B73-38F8224F627B}" presName="node" presStyleLbl="node1" presStyleIdx="0" presStyleCnt="2">
        <dgm:presLayoutVars>
          <dgm:bulletEnabled val="1"/>
        </dgm:presLayoutVars>
      </dgm:prSet>
      <dgm:spPr/>
      <dgm:t>
        <a:bodyPr/>
        <a:lstStyle/>
        <a:p>
          <a:endParaRPr lang="en-US"/>
        </a:p>
      </dgm:t>
    </dgm:pt>
    <dgm:pt modelId="{4F6067D7-9AE4-47E0-AFD7-2C61A7234408}" type="pres">
      <dgm:prSet presAssocID="{4C8497C9-1D51-4AEB-BE10-31610D028AA9}" presName="sibTrans" presStyleCnt="0"/>
      <dgm:spPr/>
    </dgm:pt>
    <dgm:pt modelId="{A9806396-C738-4E46-9A92-55FDC5D57800}" type="pres">
      <dgm:prSet presAssocID="{C2095CE6-E255-4674-835D-F1F798464F44}" presName="node" presStyleLbl="node1" presStyleIdx="1" presStyleCnt="2">
        <dgm:presLayoutVars>
          <dgm:bulletEnabled val="1"/>
        </dgm:presLayoutVars>
      </dgm:prSet>
      <dgm:spPr/>
      <dgm:t>
        <a:bodyPr/>
        <a:lstStyle/>
        <a:p>
          <a:endParaRPr lang="en-US"/>
        </a:p>
      </dgm:t>
    </dgm:pt>
  </dgm:ptLst>
  <dgm:cxnLst>
    <dgm:cxn modelId="{AE9EA810-FB5E-423A-BB78-3388B2BC3843}" type="presOf" srcId="{5788E64A-18B3-47AE-8B73-38F8224F627B}" destId="{73AC6929-041B-4F74-86B2-E01F9891DA39}" srcOrd="0" destOrd="0" presId="urn:microsoft.com/office/officeart/2005/8/layout/default#5"/>
    <dgm:cxn modelId="{864F7DBF-F16D-4CAF-AF00-3ADEBD27A32B}" srcId="{9FB5D3A2-3EA4-4BAB-9AE7-EB0EF5B82230}" destId="{5788E64A-18B3-47AE-8B73-38F8224F627B}" srcOrd="0" destOrd="0" parTransId="{43B332B2-CC73-4227-871F-45077020607E}" sibTransId="{4C8497C9-1D51-4AEB-BE10-31610D028AA9}"/>
    <dgm:cxn modelId="{5805486C-A27F-40D1-8105-183188538CA3}" type="presOf" srcId="{C2095CE6-E255-4674-835D-F1F798464F44}" destId="{A9806396-C738-4E46-9A92-55FDC5D57800}" srcOrd="0" destOrd="0" presId="urn:microsoft.com/office/officeart/2005/8/layout/default#5"/>
    <dgm:cxn modelId="{04BB2D0E-9F48-4C4D-8210-904B51B81B48}" srcId="{9FB5D3A2-3EA4-4BAB-9AE7-EB0EF5B82230}" destId="{C2095CE6-E255-4674-835D-F1F798464F44}" srcOrd="1" destOrd="0" parTransId="{399DA39B-0D03-45D2-8E3F-92391A36549F}" sibTransId="{69EBB0DF-CEC9-43B0-97EF-42F6812028CE}"/>
    <dgm:cxn modelId="{F7628565-9272-4516-8D03-5396DDB6DA80}" type="presOf" srcId="{9FB5D3A2-3EA4-4BAB-9AE7-EB0EF5B82230}" destId="{2E12459C-2B59-4CE3-9B1E-AD1854A5A12D}" srcOrd="0" destOrd="0" presId="urn:microsoft.com/office/officeart/2005/8/layout/default#5"/>
    <dgm:cxn modelId="{A4B17014-4492-4306-8292-674879658E03}" type="presParOf" srcId="{2E12459C-2B59-4CE3-9B1E-AD1854A5A12D}" destId="{73AC6929-041B-4F74-86B2-E01F9891DA39}" srcOrd="0" destOrd="0" presId="urn:microsoft.com/office/officeart/2005/8/layout/default#5"/>
    <dgm:cxn modelId="{1F41BFD7-034E-4718-8014-9F0B89A9888A}" type="presParOf" srcId="{2E12459C-2B59-4CE3-9B1E-AD1854A5A12D}" destId="{4F6067D7-9AE4-47E0-AFD7-2C61A7234408}" srcOrd="1" destOrd="0" presId="urn:microsoft.com/office/officeart/2005/8/layout/default#5"/>
    <dgm:cxn modelId="{CCF125E5-70EE-4527-816C-59EEC3AA7B1D}" type="presParOf" srcId="{2E12459C-2B59-4CE3-9B1E-AD1854A5A12D}" destId="{A9806396-C738-4E46-9A92-55FDC5D57800}" srcOrd="2" destOrd="0" presId="urn:microsoft.com/office/officeart/2005/8/layout/defaul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BA07B98-4E46-412E-834D-474D6D58868C}"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A94A0E40-DBFB-448B-B073-A2EBE531B4B7}">
      <dgm:prSet phldrT="[Text]" custT="1"/>
      <dgm:spPr>
        <a:solidFill>
          <a:srgbClr val="00B0F0"/>
        </a:solidFill>
      </dgm:spPr>
      <dgm:t>
        <a:bodyPr/>
        <a:lstStyle/>
        <a:p>
          <a:r>
            <a:rPr lang="en-US" sz="4000" dirty="0" smtClean="0"/>
            <a:t>School Counseling Curriculum</a:t>
          </a:r>
          <a:endParaRPr lang="en-US" sz="4000" dirty="0"/>
        </a:p>
      </dgm:t>
    </dgm:pt>
    <dgm:pt modelId="{DD07BF8C-7BA6-4EA0-8E23-B670A881C785}" type="parTrans" cxnId="{F9499038-79CB-451D-8F71-CEE73AF7F05D}">
      <dgm:prSet/>
      <dgm:spPr/>
      <dgm:t>
        <a:bodyPr/>
        <a:lstStyle/>
        <a:p>
          <a:endParaRPr lang="en-US"/>
        </a:p>
      </dgm:t>
    </dgm:pt>
    <dgm:pt modelId="{D0F01239-0D88-4968-808E-BBBDA2C6A03A}" type="sibTrans" cxnId="{F9499038-79CB-451D-8F71-CEE73AF7F05D}">
      <dgm:prSet/>
      <dgm:spPr/>
      <dgm:t>
        <a:bodyPr/>
        <a:lstStyle/>
        <a:p>
          <a:endParaRPr lang="en-US"/>
        </a:p>
      </dgm:t>
    </dgm:pt>
    <dgm:pt modelId="{07ED60F8-BE67-4397-AB9F-2F98E4877F11}">
      <dgm:prSet phldrT="[Text]" custT="1"/>
      <dgm:spPr>
        <a:solidFill>
          <a:srgbClr val="FF0000"/>
        </a:solidFill>
      </dgm:spPr>
      <dgm:t>
        <a:bodyPr/>
        <a:lstStyle/>
        <a:p>
          <a:r>
            <a:rPr lang="en-US" sz="4000" dirty="0" smtClean="0"/>
            <a:t>Responsive Services</a:t>
          </a:r>
          <a:endParaRPr lang="en-US" sz="4000" dirty="0"/>
        </a:p>
      </dgm:t>
    </dgm:pt>
    <dgm:pt modelId="{B38C1481-AB1E-4567-B51A-C2845F604D55}" type="parTrans" cxnId="{F0D4D904-59B7-47FA-8C39-A0DDE9B0FE94}">
      <dgm:prSet/>
      <dgm:spPr/>
      <dgm:t>
        <a:bodyPr/>
        <a:lstStyle/>
        <a:p>
          <a:endParaRPr lang="en-US"/>
        </a:p>
      </dgm:t>
    </dgm:pt>
    <dgm:pt modelId="{BFCBA0EC-230E-4BB9-8CD1-70A589FEAB79}" type="sibTrans" cxnId="{F0D4D904-59B7-47FA-8C39-A0DDE9B0FE94}">
      <dgm:prSet/>
      <dgm:spPr/>
      <dgm:t>
        <a:bodyPr/>
        <a:lstStyle/>
        <a:p>
          <a:endParaRPr lang="en-US"/>
        </a:p>
      </dgm:t>
    </dgm:pt>
    <dgm:pt modelId="{5D8205A4-ADAE-4153-B0C4-DBF171ABB90B}">
      <dgm:prSet phldrT="[Text]" custT="1"/>
      <dgm:spPr>
        <a:solidFill>
          <a:srgbClr val="92D050"/>
        </a:solidFill>
      </dgm:spPr>
      <dgm:t>
        <a:bodyPr/>
        <a:lstStyle/>
        <a:p>
          <a:r>
            <a:rPr lang="en-US" sz="4000" dirty="0" smtClean="0"/>
            <a:t>Individual Student Planning</a:t>
          </a:r>
          <a:endParaRPr lang="en-US" sz="4000" dirty="0"/>
        </a:p>
      </dgm:t>
    </dgm:pt>
    <dgm:pt modelId="{369A3AD5-EFA5-41EA-A31D-98560E52F996}" type="parTrans" cxnId="{82803B41-7806-4869-937A-6BF160BA2DE6}">
      <dgm:prSet/>
      <dgm:spPr/>
      <dgm:t>
        <a:bodyPr/>
        <a:lstStyle/>
        <a:p>
          <a:endParaRPr lang="en-US"/>
        </a:p>
      </dgm:t>
    </dgm:pt>
    <dgm:pt modelId="{111DC137-92DD-48C5-A056-AB9ECCA25EB0}" type="sibTrans" cxnId="{82803B41-7806-4869-937A-6BF160BA2DE6}">
      <dgm:prSet/>
      <dgm:spPr/>
      <dgm:t>
        <a:bodyPr/>
        <a:lstStyle/>
        <a:p>
          <a:endParaRPr lang="en-US"/>
        </a:p>
      </dgm:t>
    </dgm:pt>
    <dgm:pt modelId="{A8B70515-FBFB-4D37-AB24-28AE34CD6790}">
      <dgm:prSet phldrT="[Text]" custT="1"/>
      <dgm:spPr>
        <a:solidFill>
          <a:srgbClr val="FFC000"/>
        </a:solidFill>
      </dgm:spPr>
      <dgm:t>
        <a:bodyPr/>
        <a:lstStyle/>
        <a:p>
          <a:r>
            <a:rPr lang="en-US" sz="4000" dirty="0" smtClean="0"/>
            <a:t>System Support</a:t>
          </a:r>
          <a:endParaRPr lang="en-US" sz="4000" dirty="0"/>
        </a:p>
      </dgm:t>
    </dgm:pt>
    <dgm:pt modelId="{46A8DAED-5CD7-468A-983A-0BF2E2B8A2F1}" type="parTrans" cxnId="{77B3C4AF-7D18-4B13-9719-AB8768F9B984}">
      <dgm:prSet/>
      <dgm:spPr/>
      <dgm:t>
        <a:bodyPr/>
        <a:lstStyle/>
        <a:p>
          <a:endParaRPr lang="en-US"/>
        </a:p>
      </dgm:t>
    </dgm:pt>
    <dgm:pt modelId="{2A4AD226-A1E2-4603-ABE2-86F2CF64D197}" type="sibTrans" cxnId="{77B3C4AF-7D18-4B13-9719-AB8768F9B984}">
      <dgm:prSet/>
      <dgm:spPr/>
      <dgm:t>
        <a:bodyPr/>
        <a:lstStyle/>
        <a:p>
          <a:endParaRPr lang="en-US"/>
        </a:p>
      </dgm:t>
    </dgm:pt>
    <dgm:pt modelId="{17AB5CCE-4FFB-4E50-A2CB-7EE2F4AFC7C4}" type="pres">
      <dgm:prSet presAssocID="{4BA07B98-4E46-412E-834D-474D6D58868C}" presName="diagram" presStyleCnt="0">
        <dgm:presLayoutVars>
          <dgm:dir/>
          <dgm:resizeHandles val="exact"/>
        </dgm:presLayoutVars>
      </dgm:prSet>
      <dgm:spPr/>
      <dgm:t>
        <a:bodyPr/>
        <a:lstStyle/>
        <a:p>
          <a:endParaRPr lang="en-US"/>
        </a:p>
      </dgm:t>
    </dgm:pt>
    <dgm:pt modelId="{6503348D-D759-4687-AF69-9AB07AD24E43}" type="pres">
      <dgm:prSet presAssocID="{A94A0E40-DBFB-448B-B073-A2EBE531B4B7}" presName="node" presStyleLbl="node1" presStyleIdx="0" presStyleCnt="4" custLinFactNeighborX="847" custLinFactNeighborY="-950">
        <dgm:presLayoutVars>
          <dgm:bulletEnabled val="1"/>
        </dgm:presLayoutVars>
      </dgm:prSet>
      <dgm:spPr/>
      <dgm:t>
        <a:bodyPr/>
        <a:lstStyle/>
        <a:p>
          <a:endParaRPr lang="en-US"/>
        </a:p>
      </dgm:t>
    </dgm:pt>
    <dgm:pt modelId="{768ADD25-D037-4823-BC23-915F3FAAFBBD}" type="pres">
      <dgm:prSet presAssocID="{D0F01239-0D88-4968-808E-BBBDA2C6A03A}" presName="sibTrans" presStyleCnt="0"/>
      <dgm:spPr/>
      <dgm:t>
        <a:bodyPr/>
        <a:lstStyle/>
        <a:p>
          <a:endParaRPr lang="en-US"/>
        </a:p>
      </dgm:t>
    </dgm:pt>
    <dgm:pt modelId="{5391FCF3-BBAE-4E4B-B27A-34731FE3BD39}" type="pres">
      <dgm:prSet presAssocID="{07ED60F8-BE67-4397-AB9F-2F98E4877F11}" presName="node" presStyleLbl="node1" presStyleIdx="1" presStyleCnt="4">
        <dgm:presLayoutVars>
          <dgm:bulletEnabled val="1"/>
        </dgm:presLayoutVars>
      </dgm:prSet>
      <dgm:spPr/>
      <dgm:t>
        <a:bodyPr/>
        <a:lstStyle/>
        <a:p>
          <a:endParaRPr lang="en-US"/>
        </a:p>
      </dgm:t>
    </dgm:pt>
    <dgm:pt modelId="{900F14A6-BB8F-42BB-930F-1B85A3B270F8}" type="pres">
      <dgm:prSet presAssocID="{BFCBA0EC-230E-4BB9-8CD1-70A589FEAB79}" presName="sibTrans" presStyleCnt="0"/>
      <dgm:spPr/>
      <dgm:t>
        <a:bodyPr/>
        <a:lstStyle/>
        <a:p>
          <a:endParaRPr lang="en-US"/>
        </a:p>
      </dgm:t>
    </dgm:pt>
    <dgm:pt modelId="{FCC3A7D6-9258-42F0-9917-64B115B68213}" type="pres">
      <dgm:prSet presAssocID="{5D8205A4-ADAE-4153-B0C4-DBF171ABB90B}" presName="node" presStyleLbl="node1" presStyleIdx="2" presStyleCnt="4">
        <dgm:presLayoutVars>
          <dgm:bulletEnabled val="1"/>
        </dgm:presLayoutVars>
      </dgm:prSet>
      <dgm:spPr/>
      <dgm:t>
        <a:bodyPr/>
        <a:lstStyle/>
        <a:p>
          <a:endParaRPr lang="en-US"/>
        </a:p>
      </dgm:t>
    </dgm:pt>
    <dgm:pt modelId="{97F55EBE-6C37-46A3-A368-308335B42347}" type="pres">
      <dgm:prSet presAssocID="{111DC137-92DD-48C5-A056-AB9ECCA25EB0}" presName="sibTrans" presStyleCnt="0"/>
      <dgm:spPr/>
      <dgm:t>
        <a:bodyPr/>
        <a:lstStyle/>
        <a:p>
          <a:endParaRPr lang="en-US"/>
        </a:p>
      </dgm:t>
    </dgm:pt>
    <dgm:pt modelId="{D5B04A0E-58FA-40A2-BA5F-8A943990B0A0}" type="pres">
      <dgm:prSet presAssocID="{A8B70515-FBFB-4D37-AB24-28AE34CD6790}" presName="node" presStyleLbl="node1" presStyleIdx="3" presStyleCnt="4">
        <dgm:presLayoutVars>
          <dgm:bulletEnabled val="1"/>
        </dgm:presLayoutVars>
      </dgm:prSet>
      <dgm:spPr/>
      <dgm:t>
        <a:bodyPr/>
        <a:lstStyle/>
        <a:p>
          <a:endParaRPr lang="en-US"/>
        </a:p>
      </dgm:t>
    </dgm:pt>
  </dgm:ptLst>
  <dgm:cxnLst>
    <dgm:cxn modelId="{F0D4D904-59B7-47FA-8C39-A0DDE9B0FE94}" srcId="{4BA07B98-4E46-412E-834D-474D6D58868C}" destId="{07ED60F8-BE67-4397-AB9F-2F98E4877F11}" srcOrd="1" destOrd="0" parTransId="{B38C1481-AB1E-4567-B51A-C2845F604D55}" sibTransId="{BFCBA0EC-230E-4BB9-8CD1-70A589FEAB79}"/>
    <dgm:cxn modelId="{58C91F9D-2D3F-4971-B6D7-6C7EE07BBC2E}" type="presOf" srcId="{4BA07B98-4E46-412E-834D-474D6D58868C}" destId="{17AB5CCE-4FFB-4E50-A2CB-7EE2F4AFC7C4}" srcOrd="0" destOrd="0" presId="urn:microsoft.com/office/officeart/2005/8/layout/default#1"/>
    <dgm:cxn modelId="{0B1A8C5C-D6D6-4470-B810-F5F2D8B69ED5}" type="presOf" srcId="{A94A0E40-DBFB-448B-B073-A2EBE531B4B7}" destId="{6503348D-D759-4687-AF69-9AB07AD24E43}" srcOrd="0" destOrd="0" presId="urn:microsoft.com/office/officeart/2005/8/layout/default#1"/>
    <dgm:cxn modelId="{82803B41-7806-4869-937A-6BF160BA2DE6}" srcId="{4BA07B98-4E46-412E-834D-474D6D58868C}" destId="{5D8205A4-ADAE-4153-B0C4-DBF171ABB90B}" srcOrd="2" destOrd="0" parTransId="{369A3AD5-EFA5-41EA-A31D-98560E52F996}" sibTransId="{111DC137-92DD-48C5-A056-AB9ECCA25EB0}"/>
    <dgm:cxn modelId="{22052C37-1CFC-4A33-BC81-98BF35F632A7}" type="presOf" srcId="{07ED60F8-BE67-4397-AB9F-2F98E4877F11}" destId="{5391FCF3-BBAE-4E4B-B27A-34731FE3BD39}" srcOrd="0" destOrd="0" presId="urn:microsoft.com/office/officeart/2005/8/layout/default#1"/>
    <dgm:cxn modelId="{DDFAE502-AA31-41F7-B692-AD8F6F904BF2}" type="presOf" srcId="{A8B70515-FBFB-4D37-AB24-28AE34CD6790}" destId="{D5B04A0E-58FA-40A2-BA5F-8A943990B0A0}" srcOrd="0" destOrd="0" presId="urn:microsoft.com/office/officeart/2005/8/layout/default#1"/>
    <dgm:cxn modelId="{E95C3E5F-F47D-432A-92F4-19D769DA5D38}" type="presOf" srcId="{5D8205A4-ADAE-4153-B0C4-DBF171ABB90B}" destId="{FCC3A7D6-9258-42F0-9917-64B115B68213}" srcOrd="0" destOrd="0" presId="urn:microsoft.com/office/officeart/2005/8/layout/default#1"/>
    <dgm:cxn modelId="{77B3C4AF-7D18-4B13-9719-AB8768F9B984}" srcId="{4BA07B98-4E46-412E-834D-474D6D58868C}" destId="{A8B70515-FBFB-4D37-AB24-28AE34CD6790}" srcOrd="3" destOrd="0" parTransId="{46A8DAED-5CD7-468A-983A-0BF2E2B8A2F1}" sibTransId="{2A4AD226-A1E2-4603-ABE2-86F2CF64D197}"/>
    <dgm:cxn modelId="{F9499038-79CB-451D-8F71-CEE73AF7F05D}" srcId="{4BA07B98-4E46-412E-834D-474D6D58868C}" destId="{A94A0E40-DBFB-448B-B073-A2EBE531B4B7}" srcOrd="0" destOrd="0" parTransId="{DD07BF8C-7BA6-4EA0-8E23-B670A881C785}" sibTransId="{D0F01239-0D88-4968-808E-BBBDA2C6A03A}"/>
    <dgm:cxn modelId="{F03E1825-624A-4AC3-96E3-8D1F6247B59D}" type="presParOf" srcId="{17AB5CCE-4FFB-4E50-A2CB-7EE2F4AFC7C4}" destId="{6503348D-D759-4687-AF69-9AB07AD24E43}" srcOrd="0" destOrd="0" presId="urn:microsoft.com/office/officeart/2005/8/layout/default#1"/>
    <dgm:cxn modelId="{57E60F75-3B8A-4D92-B0BD-64E2C939634A}" type="presParOf" srcId="{17AB5CCE-4FFB-4E50-A2CB-7EE2F4AFC7C4}" destId="{768ADD25-D037-4823-BC23-915F3FAAFBBD}" srcOrd="1" destOrd="0" presId="urn:microsoft.com/office/officeart/2005/8/layout/default#1"/>
    <dgm:cxn modelId="{18D6D999-ABC8-4512-8C73-7E5AB0830A43}" type="presParOf" srcId="{17AB5CCE-4FFB-4E50-A2CB-7EE2F4AFC7C4}" destId="{5391FCF3-BBAE-4E4B-B27A-34731FE3BD39}" srcOrd="2" destOrd="0" presId="urn:microsoft.com/office/officeart/2005/8/layout/default#1"/>
    <dgm:cxn modelId="{0F92BC91-52A1-403C-84C4-9032C19D8347}" type="presParOf" srcId="{17AB5CCE-4FFB-4E50-A2CB-7EE2F4AFC7C4}" destId="{900F14A6-BB8F-42BB-930F-1B85A3B270F8}" srcOrd="3" destOrd="0" presId="urn:microsoft.com/office/officeart/2005/8/layout/default#1"/>
    <dgm:cxn modelId="{181BC564-BB46-4591-81A4-6419774CF636}" type="presParOf" srcId="{17AB5CCE-4FFB-4E50-A2CB-7EE2F4AFC7C4}" destId="{FCC3A7D6-9258-42F0-9917-64B115B68213}" srcOrd="4" destOrd="0" presId="urn:microsoft.com/office/officeart/2005/8/layout/default#1"/>
    <dgm:cxn modelId="{31E8CEC5-22AF-4393-A2A3-4D8C8E4063D0}" type="presParOf" srcId="{17AB5CCE-4FFB-4E50-A2CB-7EE2F4AFC7C4}" destId="{97F55EBE-6C37-46A3-A368-308335B42347}" srcOrd="5" destOrd="0" presId="urn:microsoft.com/office/officeart/2005/8/layout/default#1"/>
    <dgm:cxn modelId="{59B52D92-D233-4318-8035-8D19BF0E5F00}" type="presParOf" srcId="{17AB5CCE-4FFB-4E50-A2CB-7EE2F4AFC7C4}" destId="{D5B04A0E-58FA-40A2-BA5F-8A943990B0A0}" srcOrd="6" destOrd="0" presId="urn:microsoft.com/office/officeart/2005/8/layout/defaul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630D9B-D130-43EA-B618-8A32F265D3A5}" type="doc">
      <dgm:prSet loTypeId="urn:microsoft.com/office/officeart/2005/8/layout/venn2" loCatId="relationship" qsTypeId="urn:microsoft.com/office/officeart/2005/8/quickstyle/simple2" qsCatId="simple" csTypeId="urn:microsoft.com/office/officeart/2005/8/colors/accent1_3" csCatId="accent1" phldr="1"/>
      <dgm:spPr/>
      <dgm:t>
        <a:bodyPr/>
        <a:lstStyle/>
        <a:p>
          <a:endParaRPr lang="en-US"/>
        </a:p>
      </dgm:t>
    </dgm:pt>
    <dgm:pt modelId="{58943A90-6BC2-4D49-928E-1AF6F82338ED}">
      <dgm:prSet phldrT="[Text]" custT="1"/>
      <dgm:spPr/>
      <dgm:t>
        <a:bodyPr/>
        <a:lstStyle/>
        <a:p>
          <a:r>
            <a:rPr lang="en-US" sz="1800" b="1" dirty="0" smtClean="0"/>
            <a:t>Missouri Comprehensive School Counseling Program</a:t>
          </a:r>
          <a:endParaRPr lang="en-US" sz="1800" b="1" dirty="0"/>
        </a:p>
      </dgm:t>
    </dgm:pt>
    <dgm:pt modelId="{44D6D7C5-35A2-46DF-8364-FF2AAD0348E1}" type="parTrans" cxnId="{82421135-C4AF-40BB-8DEE-6EA19E7470A9}">
      <dgm:prSet/>
      <dgm:spPr/>
      <dgm:t>
        <a:bodyPr/>
        <a:lstStyle/>
        <a:p>
          <a:endParaRPr lang="en-US" b="1"/>
        </a:p>
      </dgm:t>
    </dgm:pt>
    <dgm:pt modelId="{25001269-E44A-4CB1-B200-8ED5214ECC43}" type="sibTrans" cxnId="{82421135-C4AF-40BB-8DEE-6EA19E7470A9}">
      <dgm:prSet/>
      <dgm:spPr/>
      <dgm:t>
        <a:bodyPr/>
        <a:lstStyle/>
        <a:p>
          <a:endParaRPr lang="en-US" b="1"/>
        </a:p>
      </dgm:t>
    </dgm:pt>
    <dgm:pt modelId="{E2D59FCE-0763-4168-80F3-A80FF808B342}">
      <dgm:prSet phldrT="[Text]"/>
      <dgm:spPr/>
      <dgm:t>
        <a:bodyPr/>
        <a:lstStyle/>
        <a:p>
          <a:r>
            <a:rPr lang="en-US" b="1" dirty="0" smtClean="0"/>
            <a:t>Individual Student Planning</a:t>
          </a:r>
          <a:endParaRPr lang="en-US" b="1" dirty="0"/>
        </a:p>
      </dgm:t>
    </dgm:pt>
    <dgm:pt modelId="{E7379541-43A1-4138-A9F0-41B907F531AA}" type="parTrans" cxnId="{1D4431DE-91C7-4116-9E30-310980651DF6}">
      <dgm:prSet/>
      <dgm:spPr/>
      <dgm:t>
        <a:bodyPr/>
        <a:lstStyle/>
        <a:p>
          <a:endParaRPr lang="en-US" b="1"/>
        </a:p>
      </dgm:t>
    </dgm:pt>
    <dgm:pt modelId="{EF7B2942-7589-481B-8FBB-F22C3EEF4F7E}" type="sibTrans" cxnId="{1D4431DE-91C7-4116-9E30-310980651DF6}">
      <dgm:prSet/>
      <dgm:spPr/>
      <dgm:t>
        <a:bodyPr/>
        <a:lstStyle/>
        <a:p>
          <a:endParaRPr lang="en-US" b="1"/>
        </a:p>
      </dgm:t>
    </dgm:pt>
    <dgm:pt modelId="{7E3569FD-4ACA-4B99-9F71-F28D54C02A34}">
      <dgm:prSet phldrT="[Text]"/>
      <dgm:spPr/>
      <dgm:t>
        <a:bodyPr/>
        <a:lstStyle/>
        <a:p>
          <a:r>
            <a:rPr lang="en-US" b="1" dirty="0" smtClean="0"/>
            <a:t>College &amp; Career Readiness</a:t>
          </a:r>
          <a:endParaRPr lang="en-US" b="1" dirty="0"/>
        </a:p>
      </dgm:t>
    </dgm:pt>
    <dgm:pt modelId="{F617DA31-7654-45D6-96DE-4A6C8464D3CE}" type="parTrans" cxnId="{499466DD-6F6E-47C7-8105-1525B2B822B7}">
      <dgm:prSet/>
      <dgm:spPr/>
      <dgm:t>
        <a:bodyPr/>
        <a:lstStyle/>
        <a:p>
          <a:endParaRPr lang="en-US" b="1"/>
        </a:p>
      </dgm:t>
    </dgm:pt>
    <dgm:pt modelId="{523BF393-093D-41B4-94B6-E91B1DA2C5F0}" type="sibTrans" cxnId="{499466DD-6F6E-47C7-8105-1525B2B822B7}">
      <dgm:prSet/>
      <dgm:spPr/>
      <dgm:t>
        <a:bodyPr/>
        <a:lstStyle/>
        <a:p>
          <a:endParaRPr lang="en-US" b="1"/>
        </a:p>
      </dgm:t>
    </dgm:pt>
    <dgm:pt modelId="{020F07E7-FE1D-4691-B745-851AF683828D}" type="pres">
      <dgm:prSet presAssocID="{C1630D9B-D130-43EA-B618-8A32F265D3A5}" presName="Name0" presStyleCnt="0">
        <dgm:presLayoutVars>
          <dgm:chMax val="7"/>
          <dgm:resizeHandles val="exact"/>
        </dgm:presLayoutVars>
      </dgm:prSet>
      <dgm:spPr/>
      <dgm:t>
        <a:bodyPr/>
        <a:lstStyle/>
        <a:p>
          <a:endParaRPr lang="en-US"/>
        </a:p>
      </dgm:t>
    </dgm:pt>
    <dgm:pt modelId="{85376260-E04D-40A0-95D2-6DAD54EA3CC6}" type="pres">
      <dgm:prSet presAssocID="{C1630D9B-D130-43EA-B618-8A32F265D3A5}" presName="comp1" presStyleCnt="0"/>
      <dgm:spPr/>
    </dgm:pt>
    <dgm:pt modelId="{2CAA9AC3-72E3-4241-A62E-1FB4CEA2F8A7}" type="pres">
      <dgm:prSet presAssocID="{C1630D9B-D130-43EA-B618-8A32F265D3A5}" presName="circle1" presStyleLbl="node1" presStyleIdx="0" presStyleCnt="3"/>
      <dgm:spPr/>
      <dgm:t>
        <a:bodyPr/>
        <a:lstStyle/>
        <a:p>
          <a:endParaRPr lang="en-US"/>
        </a:p>
      </dgm:t>
    </dgm:pt>
    <dgm:pt modelId="{C57A7AE5-FC99-4521-BAA7-BF65B97964A5}" type="pres">
      <dgm:prSet presAssocID="{C1630D9B-D130-43EA-B618-8A32F265D3A5}" presName="c1text" presStyleLbl="node1" presStyleIdx="0" presStyleCnt="3">
        <dgm:presLayoutVars>
          <dgm:bulletEnabled val="1"/>
        </dgm:presLayoutVars>
      </dgm:prSet>
      <dgm:spPr/>
      <dgm:t>
        <a:bodyPr/>
        <a:lstStyle/>
        <a:p>
          <a:endParaRPr lang="en-US"/>
        </a:p>
      </dgm:t>
    </dgm:pt>
    <dgm:pt modelId="{DA1E5494-CAAD-409B-AABE-6BD6AA447884}" type="pres">
      <dgm:prSet presAssocID="{C1630D9B-D130-43EA-B618-8A32F265D3A5}" presName="comp2" presStyleCnt="0"/>
      <dgm:spPr/>
    </dgm:pt>
    <dgm:pt modelId="{C22FEF3F-677F-4B3E-8598-833C2EDB5287}" type="pres">
      <dgm:prSet presAssocID="{C1630D9B-D130-43EA-B618-8A32F265D3A5}" presName="circle2" presStyleLbl="node1" presStyleIdx="1" presStyleCnt="3"/>
      <dgm:spPr/>
      <dgm:t>
        <a:bodyPr/>
        <a:lstStyle/>
        <a:p>
          <a:endParaRPr lang="en-US"/>
        </a:p>
      </dgm:t>
    </dgm:pt>
    <dgm:pt modelId="{65E6FA3D-EBC1-4615-BBD1-9BE13848E28F}" type="pres">
      <dgm:prSet presAssocID="{C1630D9B-D130-43EA-B618-8A32F265D3A5}" presName="c2text" presStyleLbl="node1" presStyleIdx="1" presStyleCnt="3">
        <dgm:presLayoutVars>
          <dgm:bulletEnabled val="1"/>
        </dgm:presLayoutVars>
      </dgm:prSet>
      <dgm:spPr/>
      <dgm:t>
        <a:bodyPr/>
        <a:lstStyle/>
        <a:p>
          <a:endParaRPr lang="en-US"/>
        </a:p>
      </dgm:t>
    </dgm:pt>
    <dgm:pt modelId="{1BBF6CF4-6E4C-4909-B5B2-800883295984}" type="pres">
      <dgm:prSet presAssocID="{C1630D9B-D130-43EA-B618-8A32F265D3A5}" presName="comp3" presStyleCnt="0"/>
      <dgm:spPr/>
    </dgm:pt>
    <dgm:pt modelId="{ECC136D6-F5BC-425D-8AD6-BB5105D92309}" type="pres">
      <dgm:prSet presAssocID="{C1630D9B-D130-43EA-B618-8A32F265D3A5}" presName="circle3" presStyleLbl="node1" presStyleIdx="2" presStyleCnt="3"/>
      <dgm:spPr/>
      <dgm:t>
        <a:bodyPr/>
        <a:lstStyle/>
        <a:p>
          <a:endParaRPr lang="en-US"/>
        </a:p>
      </dgm:t>
    </dgm:pt>
    <dgm:pt modelId="{F718EA49-062A-41DB-AA36-A2115F8A229F}" type="pres">
      <dgm:prSet presAssocID="{C1630D9B-D130-43EA-B618-8A32F265D3A5}" presName="c3text" presStyleLbl="node1" presStyleIdx="2" presStyleCnt="3">
        <dgm:presLayoutVars>
          <dgm:bulletEnabled val="1"/>
        </dgm:presLayoutVars>
      </dgm:prSet>
      <dgm:spPr/>
      <dgm:t>
        <a:bodyPr/>
        <a:lstStyle/>
        <a:p>
          <a:endParaRPr lang="en-US"/>
        </a:p>
      </dgm:t>
    </dgm:pt>
  </dgm:ptLst>
  <dgm:cxnLst>
    <dgm:cxn modelId="{F69A0E08-F27B-4664-A6E4-FB8A6B545566}" type="presOf" srcId="{7E3569FD-4ACA-4B99-9F71-F28D54C02A34}" destId="{F718EA49-062A-41DB-AA36-A2115F8A229F}" srcOrd="1" destOrd="0" presId="urn:microsoft.com/office/officeart/2005/8/layout/venn2"/>
    <dgm:cxn modelId="{641D9D3F-9F99-4294-B629-4927B1E0C1FF}" type="presOf" srcId="{58943A90-6BC2-4D49-928E-1AF6F82338ED}" destId="{C57A7AE5-FC99-4521-BAA7-BF65B97964A5}" srcOrd="1" destOrd="0" presId="urn:microsoft.com/office/officeart/2005/8/layout/venn2"/>
    <dgm:cxn modelId="{E19A8078-1567-4310-967B-679633F561B1}" type="presOf" srcId="{7E3569FD-4ACA-4B99-9F71-F28D54C02A34}" destId="{ECC136D6-F5BC-425D-8AD6-BB5105D92309}" srcOrd="0" destOrd="0" presId="urn:microsoft.com/office/officeart/2005/8/layout/venn2"/>
    <dgm:cxn modelId="{82421135-C4AF-40BB-8DEE-6EA19E7470A9}" srcId="{C1630D9B-D130-43EA-B618-8A32F265D3A5}" destId="{58943A90-6BC2-4D49-928E-1AF6F82338ED}" srcOrd="0" destOrd="0" parTransId="{44D6D7C5-35A2-46DF-8364-FF2AAD0348E1}" sibTransId="{25001269-E44A-4CB1-B200-8ED5214ECC43}"/>
    <dgm:cxn modelId="{CE7563ED-43D6-4A77-892E-54BD4C0B3F4C}" type="presOf" srcId="{58943A90-6BC2-4D49-928E-1AF6F82338ED}" destId="{2CAA9AC3-72E3-4241-A62E-1FB4CEA2F8A7}" srcOrd="0" destOrd="0" presId="urn:microsoft.com/office/officeart/2005/8/layout/venn2"/>
    <dgm:cxn modelId="{261AC438-E077-4FA2-AA93-7EA20FA9E024}" type="presOf" srcId="{E2D59FCE-0763-4168-80F3-A80FF808B342}" destId="{65E6FA3D-EBC1-4615-BBD1-9BE13848E28F}" srcOrd="1" destOrd="0" presId="urn:microsoft.com/office/officeart/2005/8/layout/venn2"/>
    <dgm:cxn modelId="{D4D01E59-3875-4760-8A4C-23544EC94747}" type="presOf" srcId="{E2D59FCE-0763-4168-80F3-A80FF808B342}" destId="{C22FEF3F-677F-4B3E-8598-833C2EDB5287}" srcOrd="0" destOrd="0" presId="urn:microsoft.com/office/officeart/2005/8/layout/venn2"/>
    <dgm:cxn modelId="{499466DD-6F6E-47C7-8105-1525B2B822B7}" srcId="{C1630D9B-D130-43EA-B618-8A32F265D3A5}" destId="{7E3569FD-4ACA-4B99-9F71-F28D54C02A34}" srcOrd="2" destOrd="0" parTransId="{F617DA31-7654-45D6-96DE-4A6C8464D3CE}" sibTransId="{523BF393-093D-41B4-94B6-E91B1DA2C5F0}"/>
    <dgm:cxn modelId="{524CA849-03B5-4FD6-B160-DD985E5345A4}" type="presOf" srcId="{C1630D9B-D130-43EA-B618-8A32F265D3A5}" destId="{020F07E7-FE1D-4691-B745-851AF683828D}" srcOrd="0" destOrd="0" presId="urn:microsoft.com/office/officeart/2005/8/layout/venn2"/>
    <dgm:cxn modelId="{1D4431DE-91C7-4116-9E30-310980651DF6}" srcId="{C1630D9B-D130-43EA-B618-8A32F265D3A5}" destId="{E2D59FCE-0763-4168-80F3-A80FF808B342}" srcOrd="1" destOrd="0" parTransId="{E7379541-43A1-4138-A9F0-41B907F531AA}" sibTransId="{EF7B2942-7589-481B-8FBB-F22C3EEF4F7E}"/>
    <dgm:cxn modelId="{D047674A-AA73-4933-AA1F-4DDFB45D5CB8}" type="presParOf" srcId="{020F07E7-FE1D-4691-B745-851AF683828D}" destId="{85376260-E04D-40A0-95D2-6DAD54EA3CC6}" srcOrd="0" destOrd="0" presId="urn:microsoft.com/office/officeart/2005/8/layout/venn2"/>
    <dgm:cxn modelId="{6E3E9181-A6FC-4D2A-9788-A829B38305BE}" type="presParOf" srcId="{85376260-E04D-40A0-95D2-6DAD54EA3CC6}" destId="{2CAA9AC3-72E3-4241-A62E-1FB4CEA2F8A7}" srcOrd="0" destOrd="0" presId="urn:microsoft.com/office/officeart/2005/8/layout/venn2"/>
    <dgm:cxn modelId="{94D65BD7-B3FF-4455-81E2-CD46495F5B5D}" type="presParOf" srcId="{85376260-E04D-40A0-95D2-6DAD54EA3CC6}" destId="{C57A7AE5-FC99-4521-BAA7-BF65B97964A5}" srcOrd="1" destOrd="0" presId="urn:microsoft.com/office/officeart/2005/8/layout/venn2"/>
    <dgm:cxn modelId="{234129B5-FF1E-449D-9161-D39CD15F47CD}" type="presParOf" srcId="{020F07E7-FE1D-4691-B745-851AF683828D}" destId="{DA1E5494-CAAD-409B-AABE-6BD6AA447884}" srcOrd="1" destOrd="0" presId="urn:microsoft.com/office/officeart/2005/8/layout/venn2"/>
    <dgm:cxn modelId="{2DE55354-F7D8-4665-816D-C7FA848A74BC}" type="presParOf" srcId="{DA1E5494-CAAD-409B-AABE-6BD6AA447884}" destId="{C22FEF3F-677F-4B3E-8598-833C2EDB5287}" srcOrd="0" destOrd="0" presId="urn:microsoft.com/office/officeart/2005/8/layout/venn2"/>
    <dgm:cxn modelId="{834D2C9F-B6A4-4EEE-8C65-D64706AAC9E4}" type="presParOf" srcId="{DA1E5494-CAAD-409B-AABE-6BD6AA447884}" destId="{65E6FA3D-EBC1-4615-BBD1-9BE13848E28F}" srcOrd="1" destOrd="0" presId="urn:microsoft.com/office/officeart/2005/8/layout/venn2"/>
    <dgm:cxn modelId="{A63748AE-736B-4229-908F-5069D58DB337}" type="presParOf" srcId="{020F07E7-FE1D-4691-B745-851AF683828D}" destId="{1BBF6CF4-6E4C-4909-B5B2-800883295984}" srcOrd="2" destOrd="0" presId="urn:microsoft.com/office/officeart/2005/8/layout/venn2"/>
    <dgm:cxn modelId="{61C4A7AF-90BE-4119-B225-1B05CF70B081}" type="presParOf" srcId="{1BBF6CF4-6E4C-4909-B5B2-800883295984}" destId="{ECC136D6-F5BC-425D-8AD6-BB5105D92309}" srcOrd="0" destOrd="0" presId="urn:microsoft.com/office/officeart/2005/8/layout/venn2"/>
    <dgm:cxn modelId="{8C7F92D2-B26D-4349-B2F1-4F2A841A3B17}" type="presParOf" srcId="{1BBF6CF4-6E4C-4909-B5B2-800883295984}" destId="{F718EA49-062A-41DB-AA36-A2115F8A229F}" srcOrd="1" destOrd="0" presId="urn:microsoft.com/office/officeart/2005/8/layout/ven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215F6D-4D37-48CC-A11A-18582B2311A1}"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en-US"/>
        </a:p>
      </dgm:t>
    </dgm:pt>
    <dgm:pt modelId="{F67D5C1B-FE5D-4CCA-9C0A-C31D7DC95B7D}">
      <dgm:prSet phldrT="[Text]" custT="1"/>
      <dgm:spPr/>
      <dgm:t>
        <a:bodyPr/>
        <a:lstStyle/>
        <a:p>
          <a:r>
            <a:rPr lang="en-US" sz="2800" dirty="0" smtClean="0"/>
            <a:t>Educational &amp; Career Planning</a:t>
          </a:r>
          <a:endParaRPr lang="en-US" sz="2800" dirty="0"/>
        </a:p>
      </dgm:t>
    </dgm:pt>
    <dgm:pt modelId="{F7045F41-B709-4B8F-AF81-DBF66C610550}" type="parTrans" cxnId="{6E6C3874-6D40-40F5-9381-957866E07350}">
      <dgm:prSet/>
      <dgm:spPr/>
      <dgm:t>
        <a:bodyPr/>
        <a:lstStyle/>
        <a:p>
          <a:endParaRPr lang="en-US" sz="2000"/>
        </a:p>
      </dgm:t>
    </dgm:pt>
    <dgm:pt modelId="{EE2DFA75-4885-4C67-B8DF-3D2652207F70}" type="sibTrans" cxnId="{6E6C3874-6D40-40F5-9381-957866E07350}">
      <dgm:prSet/>
      <dgm:spPr/>
      <dgm:t>
        <a:bodyPr/>
        <a:lstStyle/>
        <a:p>
          <a:endParaRPr lang="en-US" sz="2000"/>
        </a:p>
      </dgm:t>
    </dgm:pt>
    <dgm:pt modelId="{D90E46B9-E174-448C-8A25-12B39AEFD9D6}">
      <dgm:prSet phldrT="[Text]" custT="1"/>
      <dgm:spPr/>
      <dgm:t>
        <a:bodyPr/>
        <a:lstStyle/>
        <a:p>
          <a:r>
            <a:rPr lang="en-US" sz="2800" dirty="0" smtClean="0"/>
            <a:t>Transition Activities</a:t>
          </a:r>
          <a:endParaRPr lang="en-US" sz="2800" dirty="0"/>
        </a:p>
      </dgm:t>
    </dgm:pt>
    <dgm:pt modelId="{6E955863-57AC-42AD-B86B-B1D6CB9848D6}" type="parTrans" cxnId="{7675D03F-64BB-486D-A385-5127409FA18A}">
      <dgm:prSet/>
      <dgm:spPr/>
      <dgm:t>
        <a:bodyPr/>
        <a:lstStyle/>
        <a:p>
          <a:endParaRPr lang="en-US" sz="2000"/>
        </a:p>
      </dgm:t>
    </dgm:pt>
    <dgm:pt modelId="{FEF49E2E-C26A-475A-B211-4EB385FDD48B}" type="sibTrans" cxnId="{7675D03F-64BB-486D-A385-5127409FA18A}">
      <dgm:prSet/>
      <dgm:spPr/>
      <dgm:t>
        <a:bodyPr/>
        <a:lstStyle/>
        <a:p>
          <a:endParaRPr lang="en-US" sz="2000"/>
        </a:p>
      </dgm:t>
    </dgm:pt>
    <dgm:pt modelId="{90370DBF-0EA9-4AC1-A776-FC41C15D2F68}">
      <dgm:prSet phldrT="[Text]" custT="1"/>
      <dgm:spPr/>
      <dgm:t>
        <a:bodyPr/>
        <a:lstStyle/>
        <a:p>
          <a:r>
            <a:rPr lang="en-US" sz="2800" dirty="0" smtClean="0"/>
            <a:t>Appraisal for Decision-Making</a:t>
          </a:r>
          <a:endParaRPr lang="en-US" sz="2800" dirty="0"/>
        </a:p>
      </dgm:t>
    </dgm:pt>
    <dgm:pt modelId="{142FBC66-4058-4B7B-98B2-EF687047F75A}" type="parTrans" cxnId="{0B868E97-E67A-4DC4-846A-83CA0128350E}">
      <dgm:prSet/>
      <dgm:spPr/>
      <dgm:t>
        <a:bodyPr/>
        <a:lstStyle/>
        <a:p>
          <a:endParaRPr lang="en-US" sz="2000"/>
        </a:p>
      </dgm:t>
    </dgm:pt>
    <dgm:pt modelId="{F361BCBD-90BE-4239-BFAC-D97C45477F1E}" type="sibTrans" cxnId="{0B868E97-E67A-4DC4-846A-83CA0128350E}">
      <dgm:prSet/>
      <dgm:spPr/>
      <dgm:t>
        <a:bodyPr/>
        <a:lstStyle/>
        <a:p>
          <a:endParaRPr lang="en-US" sz="2000"/>
        </a:p>
      </dgm:t>
    </dgm:pt>
    <dgm:pt modelId="{9B5E0600-DDE8-42CC-8A68-909F0D23F4BB}" type="pres">
      <dgm:prSet presAssocID="{89215F6D-4D37-48CC-A11A-18582B2311A1}" presName="diagram" presStyleCnt="0">
        <dgm:presLayoutVars>
          <dgm:dir/>
          <dgm:resizeHandles val="exact"/>
        </dgm:presLayoutVars>
      </dgm:prSet>
      <dgm:spPr/>
      <dgm:t>
        <a:bodyPr/>
        <a:lstStyle/>
        <a:p>
          <a:endParaRPr lang="en-US"/>
        </a:p>
      </dgm:t>
    </dgm:pt>
    <dgm:pt modelId="{DA6F63F8-ED21-4A95-9D57-1F9C334D7E09}" type="pres">
      <dgm:prSet presAssocID="{F67D5C1B-FE5D-4CCA-9C0A-C31D7DC95B7D}" presName="node" presStyleLbl="node1" presStyleIdx="0" presStyleCnt="3">
        <dgm:presLayoutVars>
          <dgm:bulletEnabled val="1"/>
        </dgm:presLayoutVars>
      </dgm:prSet>
      <dgm:spPr>
        <a:prstGeom prst="ellipse">
          <a:avLst/>
        </a:prstGeom>
      </dgm:spPr>
      <dgm:t>
        <a:bodyPr/>
        <a:lstStyle/>
        <a:p>
          <a:endParaRPr lang="en-US"/>
        </a:p>
      </dgm:t>
    </dgm:pt>
    <dgm:pt modelId="{E402025A-A012-41A6-8C92-7D81FB83B0F0}" type="pres">
      <dgm:prSet presAssocID="{EE2DFA75-4885-4C67-B8DF-3D2652207F70}" presName="sibTrans" presStyleCnt="0"/>
      <dgm:spPr/>
    </dgm:pt>
    <dgm:pt modelId="{86DAABF1-CB65-4762-88DA-82A7CB4C311A}" type="pres">
      <dgm:prSet presAssocID="{D90E46B9-E174-448C-8A25-12B39AEFD9D6}" presName="node" presStyleLbl="node1" presStyleIdx="1" presStyleCnt="3">
        <dgm:presLayoutVars>
          <dgm:bulletEnabled val="1"/>
        </dgm:presLayoutVars>
      </dgm:prSet>
      <dgm:spPr>
        <a:prstGeom prst="ellipse">
          <a:avLst/>
        </a:prstGeom>
      </dgm:spPr>
      <dgm:t>
        <a:bodyPr/>
        <a:lstStyle/>
        <a:p>
          <a:endParaRPr lang="en-US"/>
        </a:p>
      </dgm:t>
    </dgm:pt>
    <dgm:pt modelId="{9353B751-7C15-43FC-88EB-C21631B6EDA7}" type="pres">
      <dgm:prSet presAssocID="{FEF49E2E-C26A-475A-B211-4EB385FDD48B}" presName="sibTrans" presStyleCnt="0"/>
      <dgm:spPr/>
    </dgm:pt>
    <dgm:pt modelId="{27BEE336-2F7E-489A-ABF4-186048EE70B5}" type="pres">
      <dgm:prSet presAssocID="{90370DBF-0EA9-4AC1-A776-FC41C15D2F68}" presName="node" presStyleLbl="node1" presStyleIdx="2" presStyleCnt="3">
        <dgm:presLayoutVars>
          <dgm:bulletEnabled val="1"/>
        </dgm:presLayoutVars>
      </dgm:prSet>
      <dgm:spPr>
        <a:prstGeom prst="ellipse">
          <a:avLst/>
        </a:prstGeom>
      </dgm:spPr>
      <dgm:t>
        <a:bodyPr/>
        <a:lstStyle/>
        <a:p>
          <a:endParaRPr lang="en-US"/>
        </a:p>
      </dgm:t>
    </dgm:pt>
  </dgm:ptLst>
  <dgm:cxnLst>
    <dgm:cxn modelId="{C77F74D6-78B0-47E3-B7CA-C284BC19775C}" type="presOf" srcId="{F67D5C1B-FE5D-4CCA-9C0A-C31D7DC95B7D}" destId="{DA6F63F8-ED21-4A95-9D57-1F9C334D7E09}" srcOrd="0" destOrd="0" presId="urn:microsoft.com/office/officeart/2005/8/layout/default#3"/>
    <dgm:cxn modelId="{6E6C3874-6D40-40F5-9381-957866E07350}" srcId="{89215F6D-4D37-48CC-A11A-18582B2311A1}" destId="{F67D5C1B-FE5D-4CCA-9C0A-C31D7DC95B7D}" srcOrd="0" destOrd="0" parTransId="{F7045F41-B709-4B8F-AF81-DBF66C610550}" sibTransId="{EE2DFA75-4885-4C67-B8DF-3D2652207F70}"/>
    <dgm:cxn modelId="{7CE5EBAF-65EB-4B41-B1E5-CF4C95FF8F6D}" type="presOf" srcId="{89215F6D-4D37-48CC-A11A-18582B2311A1}" destId="{9B5E0600-DDE8-42CC-8A68-909F0D23F4BB}" srcOrd="0" destOrd="0" presId="urn:microsoft.com/office/officeart/2005/8/layout/default#3"/>
    <dgm:cxn modelId="{7675D03F-64BB-486D-A385-5127409FA18A}" srcId="{89215F6D-4D37-48CC-A11A-18582B2311A1}" destId="{D90E46B9-E174-448C-8A25-12B39AEFD9D6}" srcOrd="1" destOrd="0" parTransId="{6E955863-57AC-42AD-B86B-B1D6CB9848D6}" sibTransId="{FEF49E2E-C26A-475A-B211-4EB385FDD48B}"/>
    <dgm:cxn modelId="{50701906-842C-4314-9239-EA6505DFCCA7}" type="presOf" srcId="{D90E46B9-E174-448C-8A25-12B39AEFD9D6}" destId="{86DAABF1-CB65-4762-88DA-82A7CB4C311A}" srcOrd="0" destOrd="0" presId="urn:microsoft.com/office/officeart/2005/8/layout/default#3"/>
    <dgm:cxn modelId="{D8726A4E-0030-4C32-842E-65D4CB9EFC57}" type="presOf" srcId="{90370DBF-0EA9-4AC1-A776-FC41C15D2F68}" destId="{27BEE336-2F7E-489A-ABF4-186048EE70B5}" srcOrd="0" destOrd="0" presId="urn:microsoft.com/office/officeart/2005/8/layout/default#3"/>
    <dgm:cxn modelId="{0B868E97-E67A-4DC4-846A-83CA0128350E}" srcId="{89215F6D-4D37-48CC-A11A-18582B2311A1}" destId="{90370DBF-0EA9-4AC1-A776-FC41C15D2F68}" srcOrd="2" destOrd="0" parTransId="{142FBC66-4058-4B7B-98B2-EF687047F75A}" sibTransId="{F361BCBD-90BE-4239-BFAC-D97C45477F1E}"/>
    <dgm:cxn modelId="{43906A4A-2653-43B9-BFE0-898F2AB295AF}" type="presParOf" srcId="{9B5E0600-DDE8-42CC-8A68-909F0D23F4BB}" destId="{DA6F63F8-ED21-4A95-9D57-1F9C334D7E09}" srcOrd="0" destOrd="0" presId="urn:microsoft.com/office/officeart/2005/8/layout/default#3"/>
    <dgm:cxn modelId="{76AFEACA-76A0-4B7F-B28F-E24545382A7B}" type="presParOf" srcId="{9B5E0600-DDE8-42CC-8A68-909F0D23F4BB}" destId="{E402025A-A012-41A6-8C92-7D81FB83B0F0}" srcOrd="1" destOrd="0" presId="urn:microsoft.com/office/officeart/2005/8/layout/default#3"/>
    <dgm:cxn modelId="{C6C518D6-272A-4C9A-A5EA-59E5E42C9D7E}" type="presParOf" srcId="{9B5E0600-DDE8-42CC-8A68-909F0D23F4BB}" destId="{86DAABF1-CB65-4762-88DA-82A7CB4C311A}" srcOrd="2" destOrd="0" presId="urn:microsoft.com/office/officeart/2005/8/layout/default#3"/>
    <dgm:cxn modelId="{2D03249D-86C5-417A-8604-F84E573D46E7}" type="presParOf" srcId="{9B5E0600-DDE8-42CC-8A68-909F0D23F4BB}" destId="{9353B751-7C15-43FC-88EB-C21631B6EDA7}" srcOrd="3" destOrd="0" presId="urn:microsoft.com/office/officeart/2005/8/layout/default#3"/>
    <dgm:cxn modelId="{CCF88EF2-BE51-4BE8-A748-A9401FE32D56}" type="presParOf" srcId="{9B5E0600-DDE8-42CC-8A68-909F0D23F4BB}" destId="{27BEE336-2F7E-489A-ABF4-186048EE70B5}" srcOrd="4" destOrd="0" presId="urn:microsoft.com/office/officeart/2005/8/layout/defaul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AD0FAB-50EB-4AF7-929B-49D876F82B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8E9E525-6790-4B96-8485-DA5F5204EC3B}">
      <dgm:prSet phldrT="[Text]" custT="1"/>
      <dgm:spPr/>
      <dgm:t>
        <a:bodyPr/>
        <a:lstStyle/>
        <a:p>
          <a:pPr algn="l"/>
          <a:r>
            <a:rPr lang="en-US" sz="3600" dirty="0" smtClean="0"/>
            <a:t>Career Awareness helps students:</a:t>
          </a:r>
          <a:endParaRPr lang="en-US" sz="3600" dirty="0"/>
        </a:p>
      </dgm:t>
    </dgm:pt>
    <dgm:pt modelId="{C9D54A0C-4C67-44C2-93DB-476E49916D10}" type="parTrans" cxnId="{E9895524-A114-4D25-B6CB-F4B7C53B550B}">
      <dgm:prSet/>
      <dgm:spPr/>
      <dgm:t>
        <a:bodyPr/>
        <a:lstStyle/>
        <a:p>
          <a:endParaRPr lang="en-US"/>
        </a:p>
      </dgm:t>
    </dgm:pt>
    <dgm:pt modelId="{9E91E381-B8C6-477F-99C8-83B1ACC13D7C}" type="sibTrans" cxnId="{E9895524-A114-4D25-B6CB-F4B7C53B550B}">
      <dgm:prSet/>
      <dgm:spPr/>
      <dgm:t>
        <a:bodyPr/>
        <a:lstStyle/>
        <a:p>
          <a:endParaRPr lang="en-US"/>
        </a:p>
      </dgm:t>
    </dgm:pt>
    <dgm:pt modelId="{BFFC4FD7-0230-4E07-8960-C1218339E75B}">
      <dgm:prSet phldrT="[Text]" custT="1"/>
      <dgm:spPr/>
      <dgm:t>
        <a:bodyPr/>
        <a:lstStyle/>
        <a:p>
          <a:r>
            <a:rPr lang="en-US" sz="2400" dirty="0" smtClean="0"/>
            <a:t>Learn more about themselves, their interests, abilities and aptitudes along with academic knowledge &amp; skills</a:t>
          </a:r>
          <a:endParaRPr lang="en-US" sz="2400" dirty="0"/>
        </a:p>
      </dgm:t>
    </dgm:pt>
    <dgm:pt modelId="{3887ABFE-F895-4F0E-8CE7-66ED2FEB1BAE}" type="parTrans" cxnId="{EBF811A6-8033-4C03-B407-2C789361EF58}">
      <dgm:prSet/>
      <dgm:spPr/>
      <dgm:t>
        <a:bodyPr/>
        <a:lstStyle/>
        <a:p>
          <a:endParaRPr lang="en-US"/>
        </a:p>
      </dgm:t>
    </dgm:pt>
    <dgm:pt modelId="{BC41748B-6572-45B4-A88B-87DF1871DD46}" type="sibTrans" cxnId="{EBF811A6-8033-4C03-B407-2C789361EF58}">
      <dgm:prSet/>
      <dgm:spPr/>
      <dgm:t>
        <a:bodyPr/>
        <a:lstStyle/>
        <a:p>
          <a:endParaRPr lang="en-US"/>
        </a:p>
      </dgm:t>
    </dgm:pt>
    <dgm:pt modelId="{CE50B823-FA35-4F00-93AF-570E8A9373EF}">
      <dgm:prSet phldrT="[Text]" custT="1"/>
      <dgm:spPr/>
      <dgm:t>
        <a:bodyPr/>
        <a:lstStyle/>
        <a:p>
          <a:r>
            <a:rPr lang="en-US" sz="2400" dirty="0" smtClean="0"/>
            <a:t>Understand the value of all work and what people do when they go to work</a:t>
          </a:r>
          <a:endParaRPr lang="en-US" sz="2400" dirty="0"/>
        </a:p>
      </dgm:t>
    </dgm:pt>
    <dgm:pt modelId="{2A097E28-F842-47CF-8863-4C116D94C57F}" type="parTrans" cxnId="{834CF89C-F214-4BAE-929E-E903C7882E36}">
      <dgm:prSet/>
      <dgm:spPr/>
      <dgm:t>
        <a:bodyPr/>
        <a:lstStyle/>
        <a:p>
          <a:endParaRPr lang="en-US"/>
        </a:p>
      </dgm:t>
    </dgm:pt>
    <dgm:pt modelId="{44547A06-2CED-455D-B15B-A596285D5508}" type="sibTrans" cxnId="{834CF89C-F214-4BAE-929E-E903C7882E36}">
      <dgm:prSet/>
      <dgm:spPr/>
      <dgm:t>
        <a:bodyPr/>
        <a:lstStyle/>
        <a:p>
          <a:endParaRPr lang="en-US"/>
        </a:p>
      </dgm:t>
    </dgm:pt>
    <dgm:pt modelId="{55B60936-151D-4881-97C9-ED75FBDC0C2F}" type="pres">
      <dgm:prSet presAssocID="{08AD0FAB-50EB-4AF7-929B-49D876F82BE0}" presName="Name0" presStyleCnt="0">
        <dgm:presLayoutVars>
          <dgm:dir/>
          <dgm:animLvl val="lvl"/>
          <dgm:resizeHandles val="exact"/>
        </dgm:presLayoutVars>
      </dgm:prSet>
      <dgm:spPr/>
      <dgm:t>
        <a:bodyPr/>
        <a:lstStyle/>
        <a:p>
          <a:endParaRPr lang="en-US"/>
        </a:p>
      </dgm:t>
    </dgm:pt>
    <dgm:pt modelId="{594EE273-5272-4F7C-82F6-BE343DE87F46}" type="pres">
      <dgm:prSet presAssocID="{78E9E525-6790-4B96-8485-DA5F5204EC3B}" presName="composite" presStyleCnt="0"/>
      <dgm:spPr/>
    </dgm:pt>
    <dgm:pt modelId="{41D2BD21-253A-4BFE-8234-4D4250E0A20A}" type="pres">
      <dgm:prSet presAssocID="{78E9E525-6790-4B96-8485-DA5F5204EC3B}" presName="parTx" presStyleLbl="alignNode1" presStyleIdx="0" presStyleCnt="1">
        <dgm:presLayoutVars>
          <dgm:chMax val="0"/>
          <dgm:chPref val="0"/>
          <dgm:bulletEnabled val="1"/>
        </dgm:presLayoutVars>
      </dgm:prSet>
      <dgm:spPr/>
      <dgm:t>
        <a:bodyPr/>
        <a:lstStyle/>
        <a:p>
          <a:endParaRPr lang="en-US"/>
        </a:p>
      </dgm:t>
    </dgm:pt>
    <dgm:pt modelId="{5AD53441-0963-42F6-AD81-A8C9F781EA30}" type="pres">
      <dgm:prSet presAssocID="{78E9E525-6790-4B96-8485-DA5F5204EC3B}" presName="desTx" presStyleLbl="alignAccFollowNode1" presStyleIdx="0" presStyleCnt="1">
        <dgm:presLayoutVars>
          <dgm:bulletEnabled val="1"/>
        </dgm:presLayoutVars>
      </dgm:prSet>
      <dgm:spPr/>
      <dgm:t>
        <a:bodyPr/>
        <a:lstStyle/>
        <a:p>
          <a:endParaRPr lang="en-US"/>
        </a:p>
      </dgm:t>
    </dgm:pt>
  </dgm:ptLst>
  <dgm:cxnLst>
    <dgm:cxn modelId="{99AFEB68-780E-464A-9ED7-5AA824624203}" type="presOf" srcId="{BFFC4FD7-0230-4E07-8960-C1218339E75B}" destId="{5AD53441-0963-42F6-AD81-A8C9F781EA30}" srcOrd="0" destOrd="0" presId="urn:microsoft.com/office/officeart/2005/8/layout/hList1"/>
    <dgm:cxn modelId="{0FD32A0C-B118-4DE6-94B2-589496C489A3}" type="presOf" srcId="{78E9E525-6790-4B96-8485-DA5F5204EC3B}" destId="{41D2BD21-253A-4BFE-8234-4D4250E0A20A}" srcOrd="0" destOrd="0" presId="urn:microsoft.com/office/officeart/2005/8/layout/hList1"/>
    <dgm:cxn modelId="{E9895524-A114-4D25-B6CB-F4B7C53B550B}" srcId="{08AD0FAB-50EB-4AF7-929B-49D876F82BE0}" destId="{78E9E525-6790-4B96-8485-DA5F5204EC3B}" srcOrd="0" destOrd="0" parTransId="{C9D54A0C-4C67-44C2-93DB-476E49916D10}" sibTransId="{9E91E381-B8C6-477F-99C8-83B1ACC13D7C}"/>
    <dgm:cxn modelId="{834CF89C-F214-4BAE-929E-E903C7882E36}" srcId="{78E9E525-6790-4B96-8485-DA5F5204EC3B}" destId="{CE50B823-FA35-4F00-93AF-570E8A9373EF}" srcOrd="1" destOrd="0" parTransId="{2A097E28-F842-47CF-8863-4C116D94C57F}" sibTransId="{44547A06-2CED-455D-B15B-A596285D5508}"/>
    <dgm:cxn modelId="{AC40C90D-F973-4DBF-82AD-6D4616E7DCE3}" type="presOf" srcId="{08AD0FAB-50EB-4AF7-929B-49D876F82BE0}" destId="{55B60936-151D-4881-97C9-ED75FBDC0C2F}" srcOrd="0" destOrd="0" presId="urn:microsoft.com/office/officeart/2005/8/layout/hList1"/>
    <dgm:cxn modelId="{83AB2681-9D95-46E8-8DF4-884137D3351F}" type="presOf" srcId="{CE50B823-FA35-4F00-93AF-570E8A9373EF}" destId="{5AD53441-0963-42F6-AD81-A8C9F781EA30}" srcOrd="0" destOrd="1" presId="urn:microsoft.com/office/officeart/2005/8/layout/hList1"/>
    <dgm:cxn modelId="{EBF811A6-8033-4C03-B407-2C789361EF58}" srcId="{78E9E525-6790-4B96-8485-DA5F5204EC3B}" destId="{BFFC4FD7-0230-4E07-8960-C1218339E75B}" srcOrd="0" destOrd="0" parTransId="{3887ABFE-F895-4F0E-8CE7-66ED2FEB1BAE}" sibTransId="{BC41748B-6572-45B4-A88B-87DF1871DD46}"/>
    <dgm:cxn modelId="{203D444A-9069-4B2B-B6F0-CFB76E6A68BD}" type="presParOf" srcId="{55B60936-151D-4881-97C9-ED75FBDC0C2F}" destId="{594EE273-5272-4F7C-82F6-BE343DE87F46}" srcOrd="0" destOrd="0" presId="urn:microsoft.com/office/officeart/2005/8/layout/hList1"/>
    <dgm:cxn modelId="{33AF7894-BF10-46A2-9ABC-3EE2B88F4541}" type="presParOf" srcId="{594EE273-5272-4F7C-82F6-BE343DE87F46}" destId="{41D2BD21-253A-4BFE-8234-4D4250E0A20A}" srcOrd="0" destOrd="0" presId="urn:microsoft.com/office/officeart/2005/8/layout/hList1"/>
    <dgm:cxn modelId="{C003DB3D-6C42-4DEA-9833-74C2DC6509BE}" type="presParOf" srcId="{594EE273-5272-4F7C-82F6-BE343DE87F46}" destId="{5AD53441-0963-42F6-AD81-A8C9F781EA30}"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C982A0-D983-47BB-AFE1-876705025D4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71E3B03-A775-4619-9747-98B6D35C3145}">
      <dgm:prSet phldrT="[Text]"/>
      <dgm:spPr/>
      <dgm:t>
        <a:bodyPr/>
        <a:lstStyle/>
        <a:p>
          <a:r>
            <a:rPr lang="en-US" b="1" dirty="0" smtClean="0"/>
            <a:t>Into Kindergarten</a:t>
          </a:r>
          <a:endParaRPr lang="en-US" b="1" dirty="0"/>
        </a:p>
      </dgm:t>
    </dgm:pt>
    <dgm:pt modelId="{DD7DCACE-E6C0-4935-B8F4-4BCDAD4DF99B}" type="parTrans" cxnId="{2F8C9D6C-C0A7-4E94-8880-D22C1BBD066E}">
      <dgm:prSet/>
      <dgm:spPr/>
      <dgm:t>
        <a:bodyPr/>
        <a:lstStyle/>
        <a:p>
          <a:endParaRPr lang="en-US"/>
        </a:p>
      </dgm:t>
    </dgm:pt>
    <dgm:pt modelId="{3F328D29-ABC0-4E4C-94B1-E39EB7D3D8B5}" type="sibTrans" cxnId="{2F8C9D6C-C0A7-4E94-8880-D22C1BBD066E}">
      <dgm:prSet/>
      <dgm:spPr/>
      <dgm:t>
        <a:bodyPr/>
        <a:lstStyle/>
        <a:p>
          <a:endParaRPr lang="en-US"/>
        </a:p>
      </dgm:t>
    </dgm:pt>
    <dgm:pt modelId="{E82629BE-06EA-4AF9-AB6A-3CDDC90169F0}">
      <dgm:prSet phldrT="[Text]"/>
      <dgm:spPr/>
      <dgm:t>
        <a:bodyPr/>
        <a:lstStyle/>
        <a:p>
          <a:r>
            <a:rPr lang="en-US" dirty="0" smtClean="0"/>
            <a:t>Kindergarten Round-up and Screening Days</a:t>
          </a:r>
          <a:endParaRPr lang="en-US" dirty="0"/>
        </a:p>
      </dgm:t>
    </dgm:pt>
    <dgm:pt modelId="{334E1816-A5B6-432F-805E-D9753B6619A1}" type="parTrans" cxnId="{404E47E5-66E7-4905-8B31-93095B7F281B}">
      <dgm:prSet/>
      <dgm:spPr/>
      <dgm:t>
        <a:bodyPr/>
        <a:lstStyle/>
        <a:p>
          <a:endParaRPr lang="en-US"/>
        </a:p>
      </dgm:t>
    </dgm:pt>
    <dgm:pt modelId="{7D8C2E42-3850-4F73-AAC4-0C1875ACFC48}" type="sibTrans" cxnId="{404E47E5-66E7-4905-8B31-93095B7F281B}">
      <dgm:prSet/>
      <dgm:spPr/>
      <dgm:t>
        <a:bodyPr/>
        <a:lstStyle/>
        <a:p>
          <a:endParaRPr lang="en-US"/>
        </a:p>
      </dgm:t>
    </dgm:pt>
    <dgm:pt modelId="{D69E2A5A-2DFF-4C49-880A-B3107B187AEF}">
      <dgm:prSet phldrT="[Text]"/>
      <dgm:spPr/>
      <dgm:t>
        <a:bodyPr/>
        <a:lstStyle/>
        <a:p>
          <a:r>
            <a:rPr lang="en-US" dirty="0" smtClean="0"/>
            <a:t>Family Socials &amp; Orientations</a:t>
          </a:r>
          <a:endParaRPr lang="en-US" dirty="0"/>
        </a:p>
      </dgm:t>
    </dgm:pt>
    <dgm:pt modelId="{800414B1-315F-4FD0-8642-1DEDBE4D5438}" type="parTrans" cxnId="{F87966B2-3390-4BF7-8DD0-DE29ACE0F2B8}">
      <dgm:prSet/>
      <dgm:spPr/>
      <dgm:t>
        <a:bodyPr/>
        <a:lstStyle/>
        <a:p>
          <a:endParaRPr lang="en-US"/>
        </a:p>
      </dgm:t>
    </dgm:pt>
    <dgm:pt modelId="{88771529-48FD-49DE-ACA7-DBC3281AA287}" type="sibTrans" cxnId="{F87966B2-3390-4BF7-8DD0-DE29ACE0F2B8}">
      <dgm:prSet/>
      <dgm:spPr/>
      <dgm:t>
        <a:bodyPr/>
        <a:lstStyle/>
        <a:p>
          <a:endParaRPr lang="en-US"/>
        </a:p>
      </dgm:t>
    </dgm:pt>
    <dgm:pt modelId="{68C8B516-1D80-4EB2-994C-982D332C5661}">
      <dgm:prSet phldrT="[Text]"/>
      <dgm:spPr/>
      <dgm:t>
        <a:bodyPr/>
        <a:lstStyle/>
        <a:p>
          <a:r>
            <a:rPr lang="en-US" b="1" dirty="0" smtClean="0"/>
            <a:t>Grade to Grade</a:t>
          </a:r>
          <a:endParaRPr lang="en-US" b="1" dirty="0"/>
        </a:p>
      </dgm:t>
    </dgm:pt>
    <dgm:pt modelId="{ADF07731-2E28-467F-AA5E-5C54E89C5F22}" type="parTrans" cxnId="{CC5523BF-8897-4796-B32A-FB361E56AF17}">
      <dgm:prSet/>
      <dgm:spPr/>
      <dgm:t>
        <a:bodyPr/>
        <a:lstStyle/>
        <a:p>
          <a:endParaRPr lang="en-US"/>
        </a:p>
      </dgm:t>
    </dgm:pt>
    <dgm:pt modelId="{E8138482-5043-41A6-95CB-145159A363C8}" type="sibTrans" cxnId="{CC5523BF-8897-4796-B32A-FB361E56AF17}">
      <dgm:prSet/>
      <dgm:spPr/>
      <dgm:t>
        <a:bodyPr/>
        <a:lstStyle/>
        <a:p>
          <a:endParaRPr lang="en-US"/>
        </a:p>
      </dgm:t>
    </dgm:pt>
    <dgm:pt modelId="{A6DC1621-84D4-4FB9-A133-BEE03DC28366}">
      <dgm:prSet phldrT="[Text]"/>
      <dgm:spPr/>
      <dgm:t>
        <a:bodyPr/>
        <a:lstStyle/>
        <a:p>
          <a:r>
            <a:rPr lang="en-US" dirty="0" smtClean="0"/>
            <a:t>Step-Up Events (level to level &amp; building to building)</a:t>
          </a:r>
          <a:endParaRPr lang="en-US" dirty="0"/>
        </a:p>
      </dgm:t>
    </dgm:pt>
    <dgm:pt modelId="{77CE5FD7-B9FF-4DA4-9401-B55DB79695A4}" type="parTrans" cxnId="{6BCE637D-6700-4E97-BA85-0AB530160F57}">
      <dgm:prSet/>
      <dgm:spPr/>
      <dgm:t>
        <a:bodyPr/>
        <a:lstStyle/>
        <a:p>
          <a:endParaRPr lang="en-US"/>
        </a:p>
      </dgm:t>
    </dgm:pt>
    <dgm:pt modelId="{32C80C61-5D34-4496-91F0-9993C0E7A204}" type="sibTrans" cxnId="{6BCE637D-6700-4E97-BA85-0AB530160F57}">
      <dgm:prSet/>
      <dgm:spPr/>
      <dgm:t>
        <a:bodyPr/>
        <a:lstStyle/>
        <a:p>
          <a:endParaRPr lang="en-US"/>
        </a:p>
      </dgm:t>
    </dgm:pt>
    <dgm:pt modelId="{9F00D22E-71EE-4A2B-B5AB-2EE543C8DD28}">
      <dgm:prSet phldrT="[Text]"/>
      <dgm:spPr/>
      <dgm:t>
        <a:bodyPr/>
        <a:lstStyle/>
        <a:p>
          <a:r>
            <a:rPr lang="en-US" dirty="0" smtClean="0"/>
            <a:t>Letters from next grade-level students</a:t>
          </a:r>
          <a:endParaRPr lang="en-US" dirty="0"/>
        </a:p>
      </dgm:t>
    </dgm:pt>
    <dgm:pt modelId="{41500F88-9081-4409-8BFC-41064CADD16B}" type="parTrans" cxnId="{C346FE19-6989-426F-B1FC-B5F908782E09}">
      <dgm:prSet/>
      <dgm:spPr/>
      <dgm:t>
        <a:bodyPr/>
        <a:lstStyle/>
        <a:p>
          <a:endParaRPr lang="en-US"/>
        </a:p>
      </dgm:t>
    </dgm:pt>
    <dgm:pt modelId="{8D3DF8A4-DE3B-44DF-8366-5279F415F4FD}" type="sibTrans" cxnId="{C346FE19-6989-426F-B1FC-B5F908782E09}">
      <dgm:prSet/>
      <dgm:spPr/>
      <dgm:t>
        <a:bodyPr/>
        <a:lstStyle/>
        <a:p>
          <a:endParaRPr lang="en-US"/>
        </a:p>
      </dgm:t>
    </dgm:pt>
    <dgm:pt modelId="{3929DBEF-FF65-4D56-A99E-FC79CABE5C00}">
      <dgm:prSet phldrT="[Text]"/>
      <dgm:spPr/>
      <dgm:t>
        <a:bodyPr/>
        <a:lstStyle/>
        <a:p>
          <a:r>
            <a:rPr lang="en-US" b="1" dirty="0" smtClean="0"/>
            <a:t>Into Middle School</a:t>
          </a:r>
          <a:endParaRPr lang="en-US" b="1" dirty="0"/>
        </a:p>
      </dgm:t>
    </dgm:pt>
    <dgm:pt modelId="{939F4AC9-994C-4F34-A418-AFA29E27F3D6}" type="parTrans" cxnId="{DBAA6A89-222D-4A63-BFE3-A66E3ED29AC0}">
      <dgm:prSet/>
      <dgm:spPr/>
      <dgm:t>
        <a:bodyPr/>
        <a:lstStyle/>
        <a:p>
          <a:endParaRPr lang="en-US"/>
        </a:p>
      </dgm:t>
    </dgm:pt>
    <dgm:pt modelId="{4D9B71E3-49E0-42BF-87FB-336C059ABC98}" type="sibTrans" cxnId="{DBAA6A89-222D-4A63-BFE3-A66E3ED29AC0}">
      <dgm:prSet/>
      <dgm:spPr/>
      <dgm:t>
        <a:bodyPr/>
        <a:lstStyle/>
        <a:p>
          <a:endParaRPr lang="en-US"/>
        </a:p>
      </dgm:t>
    </dgm:pt>
    <dgm:pt modelId="{714EF2DC-3F16-4AA8-AEA9-6F1082807592}">
      <dgm:prSet phldrT="[Text]"/>
      <dgm:spPr/>
      <dgm:t>
        <a:bodyPr/>
        <a:lstStyle/>
        <a:p>
          <a:r>
            <a:rPr lang="en-US" dirty="0" smtClean="0"/>
            <a:t>Mixer</a:t>
          </a:r>
          <a:endParaRPr lang="en-US" dirty="0"/>
        </a:p>
      </dgm:t>
    </dgm:pt>
    <dgm:pt modelId="{6FEEEB9F-68F6-45D4-B232-DF222096EFA3}" type="parTrans" cxnId="{C1F9F8B8-6A6A-465D-B3F8-C1FD84D91653}">
      <dgm:prSet/>
      <dgm:spPr/>
      <dgm:t>
        <a:bodyPr/>
        <a:lstStyle/>
        <a:p>
          <a:endParaRPr lang="en-US"/>
        </a:p>
      </dgm:t>
    </dgm:pt>
    <dgm:pt modelId="{3234CBAD-DAC1-40FB-BBAE-2A08569FF844}" type="sibTrans" cxnId="{C1F9F8B8-6A6A-465D-B3F8-C1FD84D91653}">
      <dgm:prSet/>
      <dgm:spPr/>
      <dgm:t>
        <a:bodyPr/>
        <a:lstStyle/>
        <a:p>
          <a:endParaRPr lang="en-US"/>
        </a:p>
      </dgm:t>
    </dgm:pt>
    <dgm:pt modelId="{31B6C2FE-051C-4497-8DFE-0947478483A6}">
      <dgm:prSet phldrT="[Text]"/>
      <dgm:spPr/>
      <dgm:t>
        <a:bodyPr/>
        <a:lstStyle/>
        <a:p>
          <a:r>
            <a:rPr lang="en-US" dirty="0" smtClean="0"/>
            <a:t>Tours of Middle School</a:t>
          </a:r>
          <a:endParaRPr lang="en-US" dirty="0"/>
        </a:p>
      </dgm:t>
    </dgm:pt>
    <dgm:pt modelId="{EE00A555-2085-416C-B5DD-5C064D30FA5A}" type="parTrans" cxnId="{34460D94-9615-41A1-90C5-5E26E042CFD6}">
      <dgm:prSet/>
      <dgm:spPr/>
      <dgm:t>
        <a:bodyPr/>
        <a:lstStyle/>
        <a:p>
          <a:endParaRPr lang="en-US"/>
        </a:p>
      </dgm:t>
    </dgm:pt>
    <dgm:pt modelId="{0F2050CC-E0C7-4D2C-B0D2-F437C7982AF8}" type="sibTrans" cxnId="{34460D94-9615-41A1-90C5-5E26E042CFD6}">
      <dgm:prSet/>
      <dgm:spPr/>
      <dgm:t>
        <a:bodyPr/>
        <a:lstStyle/>
        <a:p>
          <a:endParaRPr lang="en-US"/>
        </a:p>
      </dgm:t>
    </dgm:pt>
    <dgm:pt modelId="{241CAD5E-3FF4-46C5-BC0E-EB0C96A331E3}">
      <dgm:prSet phldrT="[Text]"/>
      <dgm:spPr/>
      <dgm:t>
        <a:bodyPr/>
        <a:lstStyle/>
        <a:p>
          <a:r>
            <a:rPr lang="en-US" dirty="0" smtClean="0"/>
            <a:t>Orientation</a:t>
          </a:r>
          <a:endParaRPr lang="en-US" dirty="0"/>
        </a:p>
      </dgm:t>
    </dgm:pt>
    <dgm:pt modelId="{AF7C3C63-9307-4A04-BF67-EDC8F32C6CCC}" type="parTrans" cxnId="{AB2C324A-043E-4EAF-9AF6-DB1ED27F2590}">
      <dgm:prSet/>
      <dgm:spPr/>
      <dgm:t>
        <a:bodyPr/>
        <a:lstStyle/>
        <a:p>
          <a:endParaRPr lang="en-US"/>
        </a:p>
      </dgm:t>
    </dgm:pt>
    <dgm:pt modelId="{9B828089-9F6C-40A4-9157-0D416E7923FD}" type="sibTrans" cxnId="{AB2C324A-043E-4EAF-9AF6-DB1ED27F2590}">
      <dgm:prSet/>
      <dgm:spPr/>
      <dgm:t>
        <a:bodyPr/>
        <a:lstStyle/>
        <a:p>
          <a:endParaRPr lang="en-US"/>
        </a:p>
      </dgm:t>
    </dgm:pt>
    <dgm:pt modelId="{F0481DA4-8285-42A2-8063-A0FDEE075A75}" type="pres">
      <dgm:prSet presAssocID="{A1C982A0-D983-47BB-AFE1-876705025D49}" presName="Name0" presStyleCnt="0">
        <dgm:presLayoutVars>
          <dgm:dir/>
          <dgm:animLvl val="lvl"/>
          <dgm:resizeHandles val="exact"/>
        </dgm:presLayoutVars>
      </dgm:prSet>
      <dgm:spPr/>
      <dgm:t>
        <a:bodyPr/>
        <a:lstStyle/>
        <a:p>
          <a:endParaRPr lang="en-US"/>
        </a:p>
      </dgm:t>
    </dgm:pt>
    <dgm:pt modelId="{F6961B55-31CA-4BA3-AE49-6AE4C8EF60FE}" type="pres">
      <dgm:prSet presAssocID="{671E3B03-A775-4619-9747-98B6D35C3145}" presName="composite" presStyleCnt="0"/>
      <dgm:spPr/>
    </dgm:pt>
    <dgm:pt modelId="{B8E10935-50A0-4582-A02F-8FABEC81F826}" type="pres">
      <dgm:prSet presAssocID="{671E3B03-A775-4619-9747-98B6D35C3145}" presName="parTx" presStyleLbl="alignNode1" presStyleIdx="0" presStyleCnt="3">
        <dgm:presLayoutVars>
          <dgm:chMax val="0"/>
          <dgm:chPref val="0"/>
          <dgm:bulletEnabled val="1"/>
        </dgm:presLayoutVars>
      </dgm:prSet>
      <dgm:spPr/>
      <dgm:t>
        <a:bodyPr/>
        <a:lstStyle/>
        <a:p>
          <a:endParaRPr lang="en-US"/>
        </a:p>
      </dgm:t>
    </dgm:pt>
    <dgm:pt modelId="{DF0F0599-34FD-40AB-8E87-33A114B37238}" type="pres">
      <dgm:prSet presAssocID="{671E3B03-A775-4619-9747-98B6D35C3145}" presName="desTx" presStyleLbl="alignAccFollowNode1" presStyleIdx="0" presStyleCnt="3">
        <dgm:presLayoutVars>
          <dgm:bulletEnabled val="1"/>
        </dgm:presLayoutVars>
      </dgm:prSet>
      <dgm:spPr/>
      <dgm:t>
        <a:bodyPr/>
        <a:lstStyle/>
        <a:p>
          <a:endParaRPr lang="en-US"/>
        </a:p>
      </dgm:t>
    </dgm:pt>
    <dgm:pt modelId="{1A96FB79-7290-4D3C-8194-929CA6FC00BF}" type="pres">
      <dgm:prSet presAssocID="{3F328D29-ABC0-4E4C-94B1-E39EB7D3D8B5}" presName="space" presStyleCnt="0"/>
      <dgm:spPr/>
    </dgm:pt>
    <dgm:pt modelId="{950EC2ED-4BFF-417B-9844-202336437F72}" type="pres">
      <dgm:prSet presAssocID="{68C8B516-1D80-4EB2-994C-982D332C5661}" presName="composite" presStyleCnt="0"/>
      <dgm:spPr/>
    </dgm:pt>
    <dgm:pt modelId="{F5260E60-8180-45D1-B53A-7C5AE9827D53}" type="pres">
      <dgm:prSet presAssocID="{68C8B516-1D80-4EB2-994C-982D332C5661}" presName="parTx" presStyleLbl="alignNode1" presStyleIdx="1" presStyleCnt="3">
        <dgm:presLayoutVars>
          <dgm:chMax val="0"/>
          <dgm:chPref val="0"/>
          <dgm:bulletEnabled val="1"/>
        </dgm:presLayoutVars>
      </dgm:prSet>
      <dgm:spPr/>
      <dgm:t>
        <a:bodyPr/>
        <a:lstStyle/>
        <a:p>
          <a:endParaRPr lang="en-US"/>
        </a:p>
      </dgm:t>
    </dgm:pt>
    <dgm:pt modelId="{7884CBC5-8B9A-4926-BEE1-64C72351A257}" type="pres">
      <dgm:prSet presAssocID="{68C8B516-1D80-4EB2-994C-982D332C5661}" presName="desTx" presStyleLbl="alignAccFollowNode1" presStyleIdx="1" presStyleCnt="3">
        <dgm:presLayoutVars>
          <dgm:bulletEnabled val="1"/>
        </dgm:presLayoutVars>
      </dgm:prSet>
      <dgm:spPr/>
      <dgm:t>
        <a:bodyPr/>
        <a:lstStyle/>
        <a:p>
          <a:endParaRPr lang="en-US"/>
        </a:p>
      </dgm:t>
    </dgm:pt>
    <dgm:pt modelId="{94C13747-E85A-4377-A0D2-1BBDA6DC8EB5}" type="pres">
      <dgm:prSet presAssocID="{E8138482-5043-41A6-95CB-145159A363C8}" presName="space" presStyleCnt="0"/>
      <dgm:spPr/>
    </dgm:pt>
    <dgm:pt modelId="{54C69232-05D6-4CBF-AB3C-6DD9E32726A0}" type="pres">
      <dgm:prSet presAssocID="{3929DBEF-FF65-4D56-A99E-FC79CABE5C00}" presName="composite" presStyleCnt="0"/>
      <dgm:spPr/>
    </dgm:pt>
    <dgm:pt modelId="{D25B9272-EA06-4F71-BB9D-D26783EB111C}" type="pres">
      <dgm:prSet presAssocID="{3929DBEF-FF65-4D56-A99E-FC79CABE5C00}" presName="parTx" presStyleLbl="alignNode1" presStyleIdx="2" presStyleCnt="3">
        <dgm:presLayoutVars>
          <dgm:chMax val="0"/>
          <dgm:chPref val="0"/>
          <dgm:bulletEnabled val="1"/>
        </dgm:presLayoutVars>
      </dgm:prSet>
      <dgm:spPr/>
      <dgm:t>
        <a:bodyPr/>
        <a:lstStyle/>
        <a:p>
          <a:endParaRPr lang="en-US"/>
        </a:p>
      </dgm:t>
    </dgm:pt>
    <dgm:pt modelId="{EA53DAF6-90EE-49E9-8B35-9B5FA443228E}" type="pres">
      <dgm:prSet presAssocID="{3929DBEF-FF65-4D56-A99E-FC79CABE5C00}" presName="desTx" presStyleLbl="alignAccFollowNode1" presStyleIdx="2" presStyleCnt="3">
        <dgm:presLayoutVars>
          <dgm:bulletEnabled val="1"/>
        </dgm:presLayoutVars>
      </dgm:prSet>
      <dgm:spPr/>
      <dgm:t>
        <a:bodyPr/>
        <a:lstStyle/>
        <a:p>
          <a:endParaRPr lang="en-US"/>
        </a:p>
      </dgm:t>
    </dgm:pt>
  </dgm:ptLst>
  <dgm:cxnLst>
    <dgm:cxn modelId="{C1F9F8B8-6A6A-465D-B3F8-C1FD84D91653}" srcId="{3929DBEF-FF65-4D56-A99E-FC79CABE5C00}" destId="{714EF2DC-3F16-4AA8-AEA9-6F1082807592}" srcOrd="0" destOrd="0" parTransId="{6FEEEB9F-68F6-45D4-B232-DF222096EFA3}" sibTransId="{3234CBAD-DAC1-40FB-BBAE-2A08569FF844}"/>
    <dgm:cxn modelId="{C346FE19-6989-426F-B1FC-B5F908782E09}" srcId="{68C8B516-1D80-4EB2-994C-982D332C5661}" destId="{9F00D22E-71EE-4A2B-B5AB-2EE543C8DD28}" srcOrd="1" destOrd="0" parTransId="{41500F88-9081-4409-8BFC-41064CADD16B}" sibTransId="{8D3DF8A4-DE3B-44DF-8366-5279F415F4FD}"/>
    <dgm:cxn modelId="{2E04F6FA-FC47-44CD-B048-9A156FFC8D89}" type="presOf" srcId="{241CAD5E-3FF4-46C5-BC0E-EB0C96A331E3}" destId="{EA53DAF6-90EE-49E9-8B35-9B5FA443228E}" srcOrd="0" destOrd="2" presId="urn:microsoft.com/office/officeart/2005/8/layout/hList1"/>
    <dgm:cxn modelId="{248522DD-1936-47E7-81B8-2CC195521B5C}" type="presOf" srcId="{714EF2DC-3F16-4AA8-AEA9-6F1082807592}" destId="{EA53DAF6-90EE-49E9-8B35-9B5FA443228E}" srcOrd="0" destOrd="0" presId="urn:microsoft.com/office/officeart/2005/8/layout/hList1"/>
    <dgm:cxn modelId="{00A34BEF-F606-46E5-9340-D1AF0975FBB2}" type="presOf" srcId="{3929DBEF-FF65-4D56-A99E-FC79CABE5C00}" destId="{D25B9272-EA06-4F71-BB9D-D26783EB111C}" srcOrd="0" destOrd="0" presId="urn:microsoft.com/office/officeart/2005/8/layout/hList1"/>
    <dgm:cxn modelId="{5A7E5D47-D088-4F37-BA45-C71535CC78A6}" type="presOf" srcId="{31B6C2FE-051C-4497-8DFE-0947478483A6}" destId="{EA53DAF6-90EE-49E9-8B35-9B5FA443228E}" srcOrd="0" destOrd="1" presId="urn:microsoft.com/office/officeart/2005/8/layout/hList1"/>
    <dgm:cxn modelId="{DBAA6A89-222D-4A63-BFE3-A66E3ED29AC0}" srcId="{A1C982A0-D983-47BB-AFE1-876705025D49}" destId="{3929DBEF-FF65-4D56-A99E-FC79CABE5C00}" srcOrd="2" destOrd="0" parTransId="{939F4AC9-994C-4F34-A418-AFA29E27F3D6}" sibTransId="{4D9B71E3-49E0-42BF-87FB-336C059ABC98}"/>
    <dgm:cxn modelId="{276E16E8-3099-468A-A5B3-1D11E636D692}" type="presOf" srcId="{D69E2A5A-2DFF-4C49-880A-B3107B187AEF}" destId="{DF0F0599-34FD-40AB-8E87-33A114B37238}" srcOrd="0" destOrd="1" presId="urn:microsoft.com/office/officeart/2005/8/layout/hList1"/>
    <dgm:cxn modelId="{404E47E5-66E7-4905-8B31-93095B7F281B}" srcId="{671E3B03-A775-4619-9747-98B6D35C3145}" destId="{E82629BE-06EA-4AF9-AB6A-3CDDC90169F0}" srcOrd="0" destOrd="0" parTransId="{334E1816-A5B6-432F-805E-D9753B6619A1}" sibTransId="{7D8C2E42-3850-4F73-AAC4-0C1875ACFC48}"/>
    <dgm:cxn modelId="{5A576DDC-0C24-4E84-B455-5DC7A6BFF80C}" type="presOf" srcId="{9F00D22E-71EE-4A2B-B5AB-2EE543C8DD28}" destId="{7884CBC5-8B9A-4926-BEE1-64C72351A257}" srcOrd="0" destOrd="1" presId="urn:microsoft.com/office/officeart/2005/8/layout/hList1"/>
    <dgm:cxn modelId="{2F8C9D6C-C0A7-4E94-8880-D22C1BBD066E}" srcId="{A1C982A0-D983-47BB-AFE1-876705025D49}" destId="{671E3B03-A775-4619-9747-98B6D35C3145}" srcOrd="0" destOrd="0" parTransId="{DD7DCACE-E6C0-4935-B8F4-4BCDAD4DF99B}" sibTransId="{3F328D29-ABC0-4E4C-94B1-E39EB7D3D8B5}"/>
    <dgm:cxn modelId="{526F2BBF-1CC9-4BB3-80E0-4E094D5C8AF4}" type="presOf" srcId="{68C8B516-1D80-4EB2-994C-982D332C5661}" destId="{F5260E60-8180-45D1-B53A-7C5AE9827D53}" srcOrd="0" destOrd="0" presId="urn:microsoft.com/office/officeart/2005/8/layout/hList1"/>
    <dgm:cxn modelId="{F87966B2-3390-4BF7-8DD0-DE29ACE0F2B8}" srcId="{671E3B03-A775-4619-9747-98B6D35C3145}" destId="{D69E2A5A-2DFF-4C49-880A-B3107B187AEF}" srcOrd="1" destOrd="0" parTransId="{800414B1-315F-4FD0-8642-1DEDBE4D5438}" sibTransId="{88771529-48FD-49DE-ACA7-DBC3281AA287}"/>
    <dgm:cxn modelId="{6BCE637D-6700-4E97-BA85-0AB530160F57}" srcId="{68C8B516-1D80-4EB2-994C-982D332C5661}" destId="{A6DC1621-84D4-4FB9-A133-BEE03DC28366}" srcOrd="0" destOrd="0" parTransId="{77CE5FD7-B9FF-4DA4-9401-B55DB79695A4}" sibTransId="{32C80C61-5D34-4496-91F0-9993C0E7A204}"/>
    <dgm:cxn modelId="{34460D94-9615-41A1-90C5-5E26E042CFD6}" srcId="{3929DBEF-FF65-4D56-A99E-FC79CABE5C00}" destId="{31B6C2FE-051C-4497-8DFE-0947478483A6}" srcOrd="1" destOrd="0" parTransId="{EE00A555-2085-416C-B5DD-5C064D30FA5A}" sibTransId="{0F2050CC-E0C7-4D2C-B0D2-F437C7982AF8}"/>
    <dgm:cxn modelId="{AB2C324A-043E-4EAF-9AF6-DB1ED27F2590}" srcId="{3929DBEF-FF65-4D56-A99E-FC79CABE5C00}" destId="{241CAD5E-3FF4-46C5-BC0E-EB0C96A331E3}" srcOrd="2" destOrd="0" parTransId="{AF7C3C63-9307-4A04-BF67-EDC8F32C6CCC}" sibTransId="{9B828089-9F6C-40A4-9157-0D416E7923FD}"/>
    <dgm:cxn modelId="{8ECF86B0-BB34-4291-AEAD-750634E72F6B}" type="presOf" srcId="{E82629BE-06EA-4AF9-AB6A-3CDDC90169F0}" destId="{DF0F0599-34FD-40AB-8E87-33A114B37238}" srcOrd="0" destOrd="0" presId="urn:microsoft.com/office/officeart/2005/8/layout/hList1"/>
    <dgm:cxn modelId="{AC89E978-241B-4CB8-8518-FC96DC41E457}" type="presOf" srcId="{671E3B03-A775-4619-9747-98B6D35C3145}" destId="{B8E10935-50A0-4582-A02F-8FABEC81F826}" srcOrd="0" destOrd="0" presId="urn:microsoft.com/office/officeart/2005/8/layout/hList1"/>
    <dgm:cxn modelId="{02EE8837-42FC-49C0-BEB4-87F00E6A4F55}" type="presOf" srcId="{A1C982A0-D983-47BB-AFE1-876705025D49}" destId="{F0481DA4-8285-42A2-8063-A0FDEE075A75}" srcOrd="0" destOrd="0" presId="urn:microsoft.com/office/officeart/2005/8/layout/hList1"/>
    <dgm:cxn modelId="{CC5523BF-8897-4796-B32A-FB361E56AF17}" srcId="{A1C982A0-D983-47BB-AFE1-876705025D49}" destId="{68C8B516-1D80-4EB2-994C-982D332C5661}" srcOrd="1" destOrd="0" parTransId="{ADF07731-2E28-467F-AA5E-5C54E89C5F22}" sibTransId="{E8138482-5043-41A6-95CB-145159A363C8}"/>
    <dgm:cxn modelId="{49C7422D-0F32-4F21-9781-9C86DFF305D2}" type="presOf" srcId="{A6DC1621-84D4-4FB9-A133-BEE03DC28366}" destId="{7884CBC5-8B9A-4926-BEE1-64C72351A257}" srcOrd="0" destOrd="0" presId="urn:microsoft.com/office/officeart/2005/8/layout/hList1"/>
    <dgm:cxn modelId="{D18A3E76-C194-4B1A-85F2-648A96D3CED0}" type="presParOf" srcId="{F0481DA4-8285-42A2-8063-A0FDEE075A75}" destId="{F6961B55-31CA-4BA3-AE49-6AE4C8EF60FE}" srcOrd="0" destOrd="0" presId="urn:microsoft.com/office/officeart/2005/8/layout/hList1"/>
    <dgm:cxn modelId="{35ADE2B2-E0D4-4985-96B7-EC989B90C1DA}" type="presParOf" srcId="{F6961B55-31CA-4BA3-AE49-6AE4C8EF60FE}" destId="{B8E10935-50A0-4582-A02F-8FABEC81F826}" srcOrd="0" destOrd="0" presId="urn:microsoft.com/office/officeart/2005/8/layout/hList1"/>
    <dgm:cxn modelId="{52A427BB-74A1-4428-B2B6-04CAE62FCC60}" type="presParOf" srcId="{F6961B55-31CA-4BA3-AE49-6AE4C8EF60FE}" destId="{DF0F0599-34FD-40AB-8E87-33A114B37238}" srcOrd="1" destOrd="0" presId="urn:microsoft.com/office/officeart/2005/8/layout/hList1"/>
    <dgm:cxn modelId="{6ACD9E36-80A0-445C-8BBD-6A253E6B4BFB}" type="presParOf" srcId="{F0481DA4-8285-42A2-8063-A0FDEE075A75}" destId="{1A96FB79-7290-4D3C-8194-929CA6FC00BF}" srcOrd="1" destOrd="0" presId="urn:microsoft.com/office/officeart/2005/8/layout/hList1"/>
    <dgm:cxn modelId="{D819C3D5-A955-4F0B-ACA5-1E33A882694B}" type="presParOf" srcId="{F0481DA4-8285-42A2-8063-A0FDEE075A75}" destId="{950EC2ED-4BFF-417B-9844-202336437F72}" srcOrd="2" destOrd="0" presId="urn:microsoft.com/office/officeart/2005/8/layout/hList1"/>
    <dgm:cxn modelId="{F3D7A187-8E7A-480D-91BC-0A1DFEA6D1D7}" type="presParOf" srcId="{950EC2ED-4BFF-417B-9844-202336437F72}" destId="{F5260E60-8180-45D1-B53A-7C5AE9827D53}" srcOrd="0" destOrd="0" presId="urn:microsoft.com/office/officeart/2005/8/layout/hList1"/>
    <dgm:cxn modelId="{5B89B75A-2CFB-4A53-B98F-C8175C60D596}" type="presParOf" srcId="{950EC2ED-4BFF-417B-9844-202336437F72}" destId="{7884CBC5-8B9A-4926-BEE1-64C72351A257}" srcOrd="1" destOrd="0" presId="urn:microsoft.com/office/officeart/2005/8/layout/hList1"/>
    <dgm:cxn modelId="{2C929F58-AE42-4E19-8AD7-8F2A10618A86}" type="presParOf" srcId="{F0481DA4-8285-42A2-8063-A0FDEE075A75}" destId="{94C13747-E85A-4377-A0D2-1BBDA6DC8EB5}" srcOrd="3" destOrd="0" presId="urn:microsoft.com/office/officeart/2005/8/layout/hList1"/>
    <dgm:cxn modelId="{E8FCEE34-DD6E-4C53-B6F3-9F475FA628A3}" type="presParOf" srcId="{F0481DA4-8285-42A2-8063-A0FDEE075A75}" destId="{54C69232-05D6-4CBF-AB3C-6DD9E32726A0}" srcOrd="4" destOrd="0" presId="urn:microsoft.com/office/officeart/2005/8/layout/hList1"/>
    <dgm:cxn modelId="{8E094555-E628-4B72-AF9E-9B53F79A3D43}" type="presParOf" srcId="{54C69232-05D6-4CBF-AB3C-6DD9E32726A0}" destId="{D25B9272-EA06-4F71-BB9D-D26783EB111C}" srcOrd="0" destOrd="0" presId="urn:microsoft.com/office/officeart/2005/8/layout/hList1"/>
    <dgm:cxn modelId="{FD5DF831-E5A7-4388-9044-079180B2DBAB}" type="presParOf" srcId="{54C69232-05D6-4CBF-AB3C-6DD9E32726A0}" destId="{EA53DAF6-90EE-49E9-8B35-9B5FA443228E}"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7F6380-32DA-45AF-9512-D001208E6D84}"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en-US"/>
        </a:p>
      </dgm:t>
    </dgm:pt>
    <dgm:pt modelId="{B212037A-9121-4025-9ECF-96D1867A96E9}">
      <dgm:prSet phldrT="[Text]"/>
      <dgm:spPr/>
      <dgm:t>
        <a:bodyPr/>
        <a:lstStyle/>
        <a:p>
          <a:r>
            <a:rPr lang="en-US" b="1" dirty="0" smtClean="0"/>
            <a:t>Report Cards</a:t>
          </a:r>
          <a:endParaRPr lang="en-US" b="1" dirty="0"/>
        </a:p>
      </dgm:t>
    </dgm:pt>
    <dgm:pt modelId="{A2AA3425-5F37-493C-B68D-34CF5B353602}" type="parTrans" cxnId="{BEA3A19D-941A-4C5A-A31C-6991F36ED490}">
      <dgm:prSet/>
      <dgm:spPr/>
      <dgm:t>
        <a:bodyPr/>
        <a:lstStyle/>
        <a:p>
          <a:endParaRPr lang="en-US"/>
        </a:p>
      </dgm:t>
    </dgm:pt>
    <dgm:pt modelId="{42DB658C-E5E4-49FF-AA98-DAA11BE89841}" type="sibTrans" cxnId="{BEA3A19D-941A-4C5A-A31C-6991F36ED490}">
      <dgm:prSet/>
      <dgm:spPr/>
      <dgm:t>
        <a:bodyPr/>
        <a:lstStyle/>
        <a:p>
          <a:endParaRPr lang="en-US"/>
        </a:p>
      </dgm:t>
    </dgm:pt>
    <dgm:pt modelId="{76E7A5EA-D854-427A-A992-6FF1D3A93B8B}">
      <dgm:prSet phldrT="[Text]"/>
      <dgm:spPr/>
      <dgm:t>
        <a:bodyPr/>
        <a:lstStyle/>
        <a:p>
          <a:r>
            <a:rPr lang="en-US" b="1" dirty="0" smtClean="0"/>
            <a:t>Formal Academic Assessment Results</a:t>
          </a:r>
          <a:endParaRPr lang="en-US" b="1" dirty="0"/>
        </a:p>
      </dgm:t>
    </dgm:pt>
    <dgm:pt modelId="{DD15CEAF-E48F-4EC0-A340-0C927CB0AA19}" type="parTrans" cxnId="{FAD47394-DEC8-418D-B7C3-255D6722B15A}">
      <dgm:prSet/>
      <dgm:spPr/>
      <dgm:t>
        <a:bodyPr/>
        <a:lstStyle/>
        <a:p>
          <a:endParaRPr lang="en-US"/>
        </a:p>
      </dgm:t>
    </dgm:pt>
    <dgm:pt modelId="{54B52D7E-BFE7-4880-A109-18BD8FE64C7B}" type="sibTrans" cxnId="{FAD47394-DEC8-418D-B7C3-255D6722B15A}">
      <dgm:prSet/>
      <dgm:spPr/>
      <dgm:t>
        <a:bodyPr/>
        <a:lstStyle/>
        <a:p>
          <a:endParaRPr lang="en-US"/>
        </a:p>
      </dgm:t>
    </dgm:pt>
    <dgm:pt modelId="{9D230320-1DD7-4C45-BB90-DAB1AE7030D2}">
      <dgm:prSet phldrT="[Text]"/>
      <dgm:spPr/>
      <dgm:t>
        <a:bodyPr/>
        <a:lstStyle/>
        <a:p>
          <a:r>
            <a:rPr lang="en-US" b="1" dirty="0" smtClean="0"/>
            <a:t>Certificates of Achievement &amp; Awards</a:t>
          </a:r>
          <a:endParaRPr lang="en-US" b="1" dirty="0"/>
        </a:p>
      </dgm:t>
    </dgm:pt>
    <dgm:pt modelId="{060841A0-CE7E-46A3-BBA1-ED981FCA6253}" type="parTrans" cxnId="{852F0540-B6CF-4BE0-AE6D-4CEF656C9B21}">
      <dgm:prSet/>
      <dgm:spPr/>
      <dgm:t>
        <a:bodyPr/>
        <a:lstStyle/>
        <a:p>
          <a:endParaRPr lang="en-US"/>
        </a:p>
      </dgm:t>
    </dgm:pt>
    <dgm:pt modelId="{9079732F-79DF-4255-BFA0-1B9F2ABAAC9A}" type="sibTrans" cxnId="{852F0540-B6CF-4BE0-AE6D-4CEF656C9B21}">
      <dgm:prSet/>
      <dgm:spPr/>
      <dgm:t>
        <a:bodyPr/>
        <a:lstStyle/>
        <a:p>
          <a:endParaRPr lang="en-US"/>
        </a:p>
      </dgm:t>
    </dgm:pt>
    <dgm:pt modelId="{FE0727A1-C54A-4F3C-8E90-516B82B23DEB}">
      <dgm:prSet phldrT="[Text]"/>
      <dgm:spPr/>
      <dgm:t>
        <a:bodyPr/>
        <a:lstStyle/>
        <a:p>
          <a:r>
            <a:rPr lang="en-US" b="1" dirty="0" smtClean="0"/>
            <a:t>Individualized Education Information</a:t>
          </a:r>
          <a:endParaRPr lang="en-US" b="1" dirty="0"/>
        </a:p>
      </dgm:t>
    </dgm:pt>
    <dgm:pt modelId="{D5B03871-5182-45A4-9FB8-D909EED9F702}" type="parTrans" cxnId="{9AE70957-D791-4215-A2D9-5A23535A155E}">
      <dgm:prSet/>
      <dgm:spPr/>
      <dgm:t>
        <a:bodyPr/>
        <a:lstStyle/>
        <a:p>
          <a:endParaRPr lang="en-US"/>
        </a:p>
      </dgm:t>
    </dgm:pt>
    <dgm:pt modelId="{8E5C38BE-47E6-4050-84AA-ECA4F9BAF204}" type="sibTrans" cxnId="{9AE70957-D791-4215-A2D9-5A23535A155E}">
      <dgm:prSet/>
      <dgm:spPr/>
      <dgm:t>
        <a:bodyPr/>
        <a:lstStyle/>
        <a:p>
          <a:endParaRPr lang="en-US"/>
        </a:p>
      </dgm:t>
    </dgm:pt>
    <dgm:pt modelId="{C13FAB8C-42CD-47C4-85B6-E0FF509AD70E}">
      <dgm:prSet phldrT="[Text]"/>
      <dgm:spPr/>
      <dgm:t>
        <a:bodyPr/>
        <a:lstStyle/>
        <a:p>
          <a:r>
            <a:rPr lang="en-US" b="1" dirty="0" smtClean="0"/>
            <a:t>Participation in activities, teams, clubs</a:t>
          </a:r>
          <a:endParaRPr lang="en-US" b="1" dirty="0"/>
        </a:p>
      </dgm:t>
    </dgm:pt>
    <dgm:pt modelId="{EF22A3EC-73AB-4FA2-9AC5-CDF4322D84E2}" type="parTrans" cxnId="{34AF80AE-81FD-433D-BCEA-072B855F7083}">
      <dgm:prSet/>
      <dgm:spPr/>
      <dgm:t>
        <a:bodyPr/>
        <a:lstStyle/>
        <a:p>
          <a:endParaRPr lang="en-US"/>
        </a:p>
      </dgm:t>
    </dgm:pt>
    <dgm:pt modelId="{F1C67307-9361-4381-8E67-0795C1928FA0}" type="sibTrans" cxnId="{34AF80AE-81FD-433D-BCEA-072B855F7083}">
      <dgm:prSet/>
      <dgm:spPr/>
      <dgm:t>
        <a:bodyPr/>
        <a:lstStyle/>
        <a:p>
          <a:endParaRPr lang="en-US"/>
        </a:p>
      </dgm:t>
    </dgm:pt>
    <dgm:pt modelId="{3B23A154-F15B-4859-8359-E094D972E717}">
      <dgm:prSet phldrT="[Text]"/>
      <dgm:spPr/>
      <dgm:t>
        <a:bodyPr/>
        <a:lstStyle/>
        <a:p>
          <a:r>
            <a:rPr lang="en-US" b="1" dirty="0" smtClean="0"/>
            <a:t>Volunteer Activities</a:t>
          </a:r>
          <a:endParaRPr lang="en-US" b="1" dirty="0"/>
        </a:p>
      </dgm:t>
    </dgm:pt>
    <dgm:pt modelId="{0AAE1ED7-1A69-4878-B375-44D584C456CC}" type="parTrans" cxnId="{193435A3-F35F-4F8E-B8D5-D781F8872F33}">
      <dgm:prSet/>
      <dgm:spPr/>
      <dgm:t>
        <a:bodyPr/>
        <a:lstStyle/>
        <a:p>
          <a:endParaRPr lang="en-US"/>
        </a:p>
      </dgm:t>
    </dgm:pt>
    <dgm:pt modelId="{458FC462-D9D6-479B-A2C9-BC3D45AFF632}" type="sibTrans" cxnId="{193435A3-F35F-4F8E-B8D5-D781F8872F33}">
      <dgm:prSet/>
      <dgm:spPr/>
      <dgm:t>
        <a:bodyPr/>
        <a:lstStyle/>
        <a:p>
          <a:endParaRPr lang="en-US"/>
        </a:p>
      </dgm:t>
    </dgm:pt>
    <dgm:pt modelId="{F4F5AC7E-C133-4882-97F2-C84CC1D30EC0}">
      <dgm:prSet phldrT="[Text]"/>
      <dgm:spPr/>
      <dgm:t>
        <a:bodyPr/>
        <a:lstStyle/>
        <a:p>
          <a:r>
            <a:rPr lang="en-US" b="1" dirty="0" smtClean="0"/>
            <a:t>Career Interest Survey Results</a:t>
          </a:r>
          <a:endParaRPr lang="en-US" b="1" dirty="0"/>
        </a:p>
      </dgm:t>
    </dgm:pt>
    <dgm:pt modelId="{2AB8D463-868B-4EBA-A796-45A9A68BC864}" type="parTrans" cxnId="{64CE04FF-B2E1-47C6-ACD0-8107752F31B9}">
      <dgm:prSet/>
      <dgm:spPr/>
      <dgm:t>
        <a:bodyPr/>
        <a:lstStyle/>
        <a:p>
          <a:endParaRPr lang="en-US"/>
        </a:p>
      </dgm:t>
    </dgm:pt>
    <dgm:pt modelId="{17AA53E5-8FF9-4DEC-845F-BDED568BBB78}" type="sibTrans" cxnId="{64CE04FF-B2E1-47C6-ACD0-8107752F31B9}">
      <dgm:prSet/>
      <dgm:spPr/>
      <dgm:t>
        <a:bodyPr/>
        <a:lstStyle/>
        <a:p>
          <a:endParaRPr lang="en-US"/>
        </a:p>
      </dgm:t>
    </dgm:pt>
    <dgm:pt modelId="{172E2410-A5C5-4E82-8F2F-F57A47488892}">
      <dgm:prSet phldrT="[Text]"/>
      <dgm:spPr/>
      <dgm:t>
        <a:bodyPr/>
        <a:lstStyle/>
        <a:p>
          <a:r>
            <a:rPr lang="en-US" b="1" dirty="0" smtClean="0"/>
            <a:t>Career Path Interest</a:t>
          </a:r>
          <a:endParaRPr lang="en-US" b="1" dirty="0"/>
        </a:p>
      </dgm:t>
    </dgm:pt>
    <dgm:pt modelId="{23A5DFDA-320B-4BD1-B38F-1CF55F863404}" type="parTrans" cxnId="{E623F339-4AF4-49FE-B80E-3AE176E44F51}">
      <dgm:prSet/>
      <dgm:spPr/>
      <dgm:t>
        <a:bodyPr/>
        <a:lstStyle/>
        <a:p>
          <a:endParaRPr lang="en-US"/>
        </a:p>
      </dgm:t>
    </dgm:pt>
    <dgm:pt modelId="{66CDA990-BB8A-4B55-AE92-D251828042F7}" type="sibTrans" cxnId="{E623F339-4AF4-49FE-B80E-3AE176E44F51}">
      <dgm:prSet/>
      <dgm:spPr/>
      <dgm:t>
        <a:bodyPr/>
        <a:lstStyle/>
        <a:p>
          <a:endParaRPr lang="en-US"/>
        </a:p>
      </dgm:t>
    </dgm:pt>
    <dgm:pt modelId="{43C22DA0-4BC2-443B-AF78-75B3E82350F9}">
      <dgm:prSet phldrT="[Text]"/>
      <dgm:spPr/>
      <dgm:t>
        <a:bodyPr/>
        <a:lstStyle/>
        <a:p>
          <a:r>
            <a:rPr lang="en-US" b="1" dirty="0" smtClean="0"/>
            <a:t>Recognition, Awards &amp; Personal Achievements</a:t>
          </a:r>
          <a:endParaRPr lang="en-US" b="1" dirty="0"/>
        </a:p>
      </dgm:t>
    </dgm:pt>
    <dgm:pt modelId="{88D3D83B-76A8-4FC4-BBAA-E6C147B95542}" type="parTrans" cxnId="{98FE522D-7C95-43BA-B82E-9C8AFFB1203E}">
      <dgm:prSet/>
      <dgm:spPr/>
      <dgm:t>
        <a:bodyPr/>
        <a:lstStyle/>
        <a:p>
          <a:endParaRPr lang="en-US"/>
        </a:p>
      </dgm:t>
    </dgm:pt>
    <dgm:pt modelId="{031937BC-42F4-460D-A8ED-F7AD6A6D7BC6}" type="sibTrans" cxnId="{98FE522D-7C95-43BA-B82E-9C8AFFB1203E}">
      <dgm:prSet/>
      <dgm:spPr/>
      <dgm:t>
        <a:bodyPr/>
        <a:lstStyle/>
        <a:p>
          <a:endParaRPr lang="en-US"/>
        </a:p>
      </dgm:t>
    </dgm:pt>
    <dgm:pt modelId="{9E1E72FC-8435-4EAD-B082-72AF196E03C3}">
      <dgm:prSet phldrT="[Text]"/>
      <dgm:spPr/>
      <dgm:t>
        <a:bodyPr/>
        <a:lstStyle/>
        <a:p>
          <a:r>
            <a:rPr lang="en-US" b="1" dirty="0" smtClean="0"/>
            <a:t>Financial considerations for post-secondary options</a:t>
          </a:r>
          <a:endParaRPr lang="en-US" b="1" dirty="0"/>
        </a:p>
      </dgm:t>
    </dgm:pt>
    <dgm:pt modelId="{9DD5528E-EE52-4300-9513-FFF54E63F462}" type="parTrans" cxnId="{80304F67-1685-4013-BDE7-6D69B23C586F}">
      <dgm:prSet/>
      <dgm:spPr/>
      <dgm:t>
        <a:bodyPr/>
        <a:lstStyle/>
        <a:p>
          <a:endParaRPr lang="en-US"/>
        </a:p>
      </dgm:t>
    </dgm:pt>
    <dgm:pt modelId="{09D2C70A-03C4-4162-A355-BB75F5E37AFE}" type="sibTrans" cxnId="{80304F67-1685-4013-BDE7-6D69B23C586F}">
      <dgm:prSet/>
      <dgm:spPr/>
      <dgm:t>
        <a:bodyPr/>
        <a:lstStyle/>
        <a:p>
          <a:endParaRPr lang="en-US"/>
        </a:p>
      </dgm:t>
    </dgm:pt>
    <dgm:pt modelId="{E7B8FC41-43AD-4C93-A572-B5E3BC0394B5}" type="pres">
      <dgm:prSet presAssocID="{007F6380-32DA-45AF-9512-D001208E6D84}" presName="diagram" presStyleCnt="0">
        <dgm:presLayoutVars>
          <dgm:dir/>
          <dgm:resizeHandles val="exact"/>
        </dgm:presLayoutVars>
      </dgm:prSet>
      <dgm:spPr/>
      <dgm:t>
        <a:bodyPr/>
        <a:lstStyle/>
        <a:p>
          <a:endParaRPr lang="en-US"/>
        </a:p>
      </dgm:t>
    </dgm:pt>
    <dgm:pt modelId="{FB32BF3A-007B-4E59-8193-445786430411}" type="pres">
      <dgm:prSet presAssocID="{B212037A-9121-4025-9ECF-96D1867A96E9}" presName="node" presStyleLbl="node1" presStyleIdx="0" presStyleCnt="10">
        <dgm:presLayoutVars>
          <dgm:bulletEnabled val="1"/>
        </dgm:presLayoutVars>
      </dgm:prSet>
      <dgm:spPr/>
      <dgm:t>
        <a:bodyPr/>
        <a:lstStyle/>
        <a:p>
          <a:endParaRPr lang="en-US"/>
        </a:p>
      </dgm:t>
    </dgm:pt>
    <dgm:pt modelId="{C4B152D3-1C68-493C-BAC3-896EA7756D3C}" type="pres">
      <dgm:prSet presAssocID="{42DB658C-E5E4-49FF-AA98-DAA11BE89841}" presName="sibTrans" presStyleCnt="0"/>
      <dgm:spPr/>
    </dgm:pt>
    <dgm:pt modelId="{4EB6EF4E-1C3F-418C-9A42-E785543F0199}" type="pres">
      <dgm:prSet presAssocID="{76E7A5EA-D854-427A-A992-6FF1D3A93B8B}" presName="node" presStyleLbl="node1" presStyleIdx="1" presStyleCnt="10">
        <dgm:presLayoutVars>
          <dgm:bulletEnabled val="1"/>
        </dgm:presLayoutVars>
      </dgm:prSet>
      <dgm:spPr/>
      <dgm:t>
        <a:bodyPr/>
        <a:lstStyle/>
        <a:p>
          <a:endParaRPr lang="en-US"/>
        </a:p>
      </dgm:t>
    </dgm:pt>
    <dgm:pt modelId="{485EA97C-BAEF-404E-A177-ED3B77450C9B}" type="pres">
      <dgm:prSet presAssocID="{54B52D7E-BFE7-4880-A109-18BD8FE64C7B}" presName="sibTrans" presStyleCnt="0"/>
      <dgm:spPr/>
    </dgm:pt>
    <dgm:pt modelId="{E2807B17-BEBC-442A-A354-A9F9AC812C1B}" type="pres">
      <dgm:prSet presAssocID="{9D230320-1DD7-4C45-BB90-DAB1AE7030D2}" presName="node" presStyleLbl="node1" presStyleIdx="2" presStyleCnt="10">
        <dgm:presLayoutVars>
          <dgm:bulletEnabled val="1"/>
        </dgm:presLayoutVars>
      </dgm:prSet>
      <dgm:spPr/>
      <dgm:t>
        <a:bodyPr/>
        <a:lstStyle/>
        <a:p>
          <a:endParaRPr lang="en-US"/>
        </a:p>
      </dgm:t>
    </dgm:pt>
    <dgm:pt modelId="{E6A51F4A-DF65-46BE-8D95-80477137420A}" type="pres">
      <dgm:prSet presAssocID="{9079732F-79DF-4255-BFA0-1B9F2ABAAC9A}" presName="sibTrans" presStyleCnt="0"/>
      <dgm:spPr/>
    </dgm:pt>
    <dgm:pt modelId="{0359534C-3FDD-4722-B0A3-2EADC8A06336}" type="pres">
      <dgm:prSet presAssocID="{FE0727A1-C54A-4F3C-8E90-516B82B23DEB}" presName="node" presStyleLbl="node1" presStyleIdx="3" presStyleCnt="10">
        <dgm:presLayoutVars>
          <dgm:bulletEnabled val="1"/>
        </dgm:presLayoutVars>
      </dgm:prSet>
      <dgm:spPr/>
      <dgm:t>
        <a:bodyPr/>
        <a:lstStyle/>
        <a:p>
          <a:endParaRPr lang="en-US"/>
        </a:p>
      </dgm:t>
    </dgm:pt>
    <dgm:pt modelId="{C5FBBBC2-C5C4-4215-A824-4B5A35DAC39C}" type="pres">
      <dgm:prSet presAssocID="{8E5C38BE-47E6-4050-84AA-ECA4F9BAF204}" presName="sibTrans" presStyleCnt="0"/>
      <dgm:spPr/>
    </dgm:pt>
    <dgm:pt modelId="{82D10BB7-A548-4C11-87D9-E802EAAD2549}" type="pres">
      <dgm:prSet presAssocID="{C13FAB8C-42CD-47C4-85B6-E0FF509AD70E}" presName="node" presStyleLbl="node1" presStyleIdx="4" presStyleCnt="10">
        <dgm:presLayoutVars>
          <dgm:bulletEnabled val="1"/>
        </dgm:presLayoutVars>
      </dgm:prSet>
      <dgm:spPr/>
      <dgm:t>
        <a:bodyPr/>
        <a:lstStyle/>
        <a:p>
          <a:endParaRPr lang="en-US"/>
        </a:p>
      </dgm:t>
    </dgm:pt>
    <dgm:pt modelId="{86E3ACC7-A87D-4457-92A4-E762A952F056}" type="pres">
      <dgm:prSet presAssocID="{F1C67307-9361-4381-8E67-0795C1928FA0}" presName="sibTrans" presStyleCnt="0"/>
      <dgm:spPr/>
    </dgm:pt>
    <dgm:pt modelId="{07CC4FEA-F51E-4978-ACF7-A9EC262CCDAD}" type="pres">
      <dgm:prSet presAssocID="{3B23A154-F15B-4859-8359-E094D972E717}" presName="node" presStyleLbl="node1" presStyleIdx="5" presStyleCnt="10">
        <dgm:presLayoutVars>
          <dgm:bulletEnabled val="1"/>
        </dgm:presLayoutVars>
      </dgm:prSet>
      <dgm:spPr/>
      <dgm:t>
        <a:bodyPr/>
        <a:lstStyle/>
        <a:p>
          <a:endParaRPr lang="en-US"/>
        </a:p>
      </dgm:t>
    </dgm:pt>
    <dgm:pt modelId="{C56816D7-FD2E-445B-9FB8-A60BB39314DD}" type="pres">
      <dgm:prSet presAssocID="{458FC462-D9D6-479B-A2C9-BC3D45AFF632}" presName="sibTrans" presStyleCnt="0"/>
      <dgm:spPr/>
    </dgm:pt>
    <dgm:pt modelId="{264C62A2-E09C-42A4-A882-B15CB58D9486}" type="pres">
      <dgm:prSet presAssocID="{F4F5AC7E-C133-4882-97F2-C84CC1D30EC0}" presName="node" presStyleLbl="node1" presStyleIdx="6" presStyleCnt="10">
        <dgm:presLayoutVars>
          <dgm:bulletEnabled val="1"/>
        </dgm:presLayoutVars>
      </dgm:prSet>
      <dgm:spPr/>
      <dgm:t>
        <a:bodyPr/>
        <a:lstStyle/>
        <a:p>
          <a:endParaRPr lang="en-US"/>
        </a:p>
      </dgm:t>
    </dgm:pt>
    <dgm:pt modelId="{AF31961A-7F53-44C0-A6EC-186599A2EA26}" type="pres">
      <dgm:prSet presAssocID="{17AA53E5-8FF9-4DEC-845F-BDED568BBB78}" presName="sibTrans" presStyleCnt="0"/>
      <dgm:spPr/>
    </dgm:pt>
    <dgm:pt modelId="{445DE4CC-5AF5-48D5-9DA5-89BCABF8C2FD}" type="pres">
      <dgm:prSet presAssocID="{172E2410-A5C5-4E82-8F2F-F57A47488892}" presName="node" presStyleLbl="node1" presStyleIdx="7" presStyleCnt="10">
        <dgm:presLayoutVars>
          <dgm:bulletEnabled val="1"/>
        </dgm:presLayoutVars>
      </dgm:prSet>
      <dgm:spPr/>
      <dgm:t>
        <a:bodyPr/>
        <a:lstStyle/>
        <a:p>
          <a:endParaRPr lang="en-US"/>
        </a:p>
      </dgm:t>
    </dgm:pt>
    <dgm:pt modelId="{6D598906-6E30-4517-B9C4-81C2081FF5F5}" type="pres">
      <dgm:prSet presAssocID="{66CDA990-BB8A-4B55-AE92-D251828042F7}" presName="sibTrans" presStyleCnt="0"/>
      <dgm:spPr/>
    </dgm:pt>
    <dgm:pt modelId="{466C9BB9-22DC-4CAD-8D5B-1BD2ECDFB162}" type="pres">
      <dgm:prSet presAssocID="{43C22DA0-4BC2-443B-AF78-75B3E82350F9}" presName="node" presStyleLbl="node1" presStyleIdx="8" presStyleCnt="10">
        <dgm:presLayoutVars>
          <dgm:bulletEnabled val="1"/>
        </dgm:presLayoutVars>
      </dgm:prSet>
      <dgm:spPr/>
      <dgm:t>
        <a:bodyPr/>
        <a:lstStyle/>
        <a:p>
          <a:endParaRPr lang="en-US"/>
        </a:p>
      </dgm:t>
    </dgm:pt>
    <dgm:pt modelId="{1394A5DF-1F07-4195-95C0-E9DEB08A77EA}" type="pres">
      <dgm:prSet presAssocID="{031937BC-42F4-460D-A8ED-F7AD6A6D7BC6}" presName="sibTrans" presStyleCnt="0"/>
      <dgm:spPr/>
    </dgm:pt>
    <dgm:pt modelId="{6A66F0B0-0B57-4AA7-919D-86F6E5712D70}" type="pres">
      <dgm:prSet presAssocID="{9E1E72FC-8435-4EAD-B082-72AF196E03C3}" presName="node" presStyleLbl="node1" presStyleIdx="9" presStyleCnt="10">
        <dgm:presLayoutVars>
          <dgm:bulletEnabled val="1"/>
        </dgm:presLayoutVars>
      </dgm:prSet>
      <dgm:spPr/>
      <dgm:t>
        <a:bodyPr/>
        <a:lstStyle/>
        <a:p>
          <a:endParaRPr lang="en-US"/>
        </a:p>
      </dgm:t>
    </dgm:pt>
  </dgm:ptLst>
  <dgm:cxnLst>
    <dgm:cxn modelId="{362DB466-8C4E-49EE-9E88-32EA321A4AC0}" type="presOf" srcId="{43C22DA0-4BC2-443B-AF78-75B3E82350F9}" destId="{466C9BB9-22DC-4CAD-8D5B-1BD2ECDFB162}" srcOrd="0" destOrd="0" presId="urn:microsoft.com/office/officeart/2005/8/layout/default#3"/>
    <dgm:cxn modelId="{66967A29-8E9A-4372-B0FF-AC496CEA6F45}" type="presOf" srcId="{172E2410-A5C5-4E82-8F2F-F57A47488892}" destId="{445DE4CC-5AF5-48D5-9DA5-89BCABF8C2FD}" srcOrd="0" destOrd="0" presId="urn:microsoft.com/office/officeart/2005/8/layout/default#3"/>
    <dgm:cxn modelId="{FAD47394-DEC8-418D-B7C3-255D6722B15A}" srcId="{007F6380-32DA-45AF-9512-D001208E6D84}" destId="{76E7A5EA-D854-427A-A992-6FF1D3A93B8B}" srcOrd="1" destOrd="0" parTransId="{DD15CEAF-E48F-4EC0-A340-0C927CB0AA19}" sibTransId="{54B52D7E-BFE7-4880-A109-18BD8FE64C7B}"/>
    <dgm:cxn modelId="{64CE04FF-B2E1-47C6-ACD0-8107752F31B9}" srcId="{007F6380-32DA-45AF-9512-D001208E6D84}" destId="{F4F5AC7E-C133-4882-97F2-C84CC1D30EC0}" srcOrd="6" destOrd="0" parTransId="{2AB8D463-868B-4EBA-A796-45A9A68BC864}" sibTransId="{17AA53E5-8FF9-4DEC-845F-BDED568BBB78}"/>
    <dgm:cxn modelId="{CDC4F2ED-C175-44B0-B808-9B6E798E09AB}" type="presOf" srcId="{B212037A-9121-4025-9ECF-96D1867A96E9}" destId="{FB32BF3A-007B-4E59-8193-445786430411}" srcOrd="0" destOrd="0" presId="urn:microsoft.com/office/officeart/2005/8/layout/default#3"/>
    <dgm:cxn modelId="{4BA072F7-3BBA-4552-BEC7-A88D4D863367}" type="presOf" srcId="{76E7A5EA-D854-427A-A992-6FF1D3A93B8B}" destId="{4EB6EF4E-1C3F-418C-9A42-E785543F0199}" srcOrd="0" destOrd="0" presId="urn:microsoft.com/office/officeart/2005/8/layout/default#3"/>
    <dgm:cxn modelId="{80304F67-1685-4013-BDE7-6D69B23C586F}" srcId="{007F6380-32DA-45AF-9512-D001208E6D84}" destId="{9E1E72FC-8435-4EAD-B082-72AF196E03C3}" srcOrd="9" destOrd="0" parTransId="{9DD5528E-EE52-4300-9513-FFF54E63F462}" sibTransId="{09D2C70A-03C4-4162-A355-BB75F5E37AFE}"/>
    <dgm:cxn modelId="{9AE70957-D791-4215-A2D9-5A23535A155E}" srcId="{007F6380-32DA-45AF-9512-D001208E6D84}" destId="{FE0727A1-C54A-4F3C-8E90-516B82B23DEB}" srcOrd="3" destOrd="0" parTransId="{D5B03871-5182-45A4-9FB8-D909EED9F702}" sibTransId="{8E5C38BE-47E6-4050-84AA-ECA4F9BAF204}"/>
    <dgm:cxn modelId="{1EF285CC-F21D-4395-B313-DDC7BDC3D120}" type="presOf" srcId="{3B23A154-F15B-4859-8359-E094D972E717}" destId="{07CC4FEA-F51E-4978-ACF7-A9EC262CCDAD}" srcOrd="0" destOrd="0" presId="urn:microsoft.com/office/officeart/2005/8/layout/default#3"/>
    <dgm:cxn modelId="{E623F339-4AF4-49FE-B80E-3AE176E44F51}" srcId="{007F6380-32DA-45AF-9512-D001208E6D84}" destId="{172E2410-A5C5-4E82-8F2F-F57A47488892}" srcOrd="7" destOrd="0" parTransId="{23A5DFDA-320B-4BD1-B38F-1CF55F863404}" sibTransId="{66CDA990-BB8A-4B55-AE92-D251828042F7}"/>
    <dgm:cxn modelId="{193435A3-F35F-4F8E-B8D5-D781F8872F33}" srcId="{007F6380-32DA-45AF-9512-D001208E6D84}" destId="{3B23A154-F15B-4859-8359-E094D972E717}" srcOrd="5" destOrd="0" parTransId="{0AAE1ED7-1A69-4878-B375-44D584C456CC}" sibTransId="{458FC462-D9D6-479B-A2C9-BC3D45AFF632}"/>
    <dgm:cxn modelId="{98FE522D-7C95-43BA-B82E-9C8AFFB1203E}" srcId="{007F6380-32DA-45AF-9512-D001208E6D84}" destId="{43C22DA0-4BC2-443B-AF78-75B3E82350F9}" srcOrd="8" destOrd="0" parTransId="{88D3D83B-76A8-4FC4-BBAA-E6C147B95542}" sibTransId="{031937BC-42F4-460D-A8ED-F7AD6A6D7BC6}"/>
    <dgm:cxn modelId="{34AF80AE-81FD-433D-BCEA-072B855F7083}" srcId="{007F6380-32DA-45AF-9512-D001208E6D84}" destId="{C13FAB8C-42CD-47C4-85B6-E0FF509AD70E}" srcOrd="4" destOrd="0" parTransId="{EF22A3EC-73AB-4FA2-9AC5-CDF4322D84E2}" sibTransId="{F1C67307-9361-4381-8E67-0795C1928FA0}"/>
    <dgm:cxn modelId="{2A788E83-15AA-4245-B57D-8A74FD53034A}" type="presOf" srcId="{9D230320-1DD7-4C45-BB90-DAB1AE7030D2}" destId="{E2807B17-BEBC-442A-A354-A9F9AC812C1B}" srcOrd="0" destOrd="0" presId="urn:microsoft.com/office/officeart/2005/8/layout/default#3"/>
    <dgm:cxn modelId="{514DC653-DE30-40F7-8388-828A421F3EED}" type="presOf" srcId="{C13FAB8C-42CD-47C4-85B6-E0FF509AD70E}" destId="{82D10BB7-A548-4C11-87D9-E802EAAD2549}" srcOrd="0" destOrd="0" presId="urn:microsoft.com/office/officeart/2005/8/layout/default#3"/>
    <dgm:cxn modelId="{852F0540-B6CF-4BE0-AE6D-4CEF656C9B21}" srcId="{007F6380-32DA-45AF-9512-D001208E6D84}" destId="{9D230320-1DD7-4C45-BB90-DAB1AE7030D2}" srcOrd="2" destOrd="0" parTransId="{060841A0-CE7E-46A3-BBA1-ED981FCA6253}" sibTransId="{9079732F-79DF-4255-BFA0-1B9F2ABAAC9A}"/>
    <dgm:cxn modelId="{A606A47A-119A-4119-889B-6E61EAA49AE4}" type="presOf" srcId="{007F6380-32DA-45AF-9512-D001208E6D84}" destId="{E7B8FC41-43AD-4C93-A572-B5E3BC0394B5}" srcOrd="0" destOrd="0" presId="urn:microsoft.com/office/officeart/2005/8/layout/default#3"/>
    <dgm:cxn modelId="{CF72DF5F-0F77-4848-8E75-D74F82897C8F}" type="presOf" srcId="{9E1E72FC-8435-4EAD-B082-72AF196E03C3}" destId="{6A66F0B0-0B57-4AA7-919D-86F6E5712D70}" srcOrd="0" destOrd="0" presId="urn:microsoft.com/office/officeart/2005/8/layout/default#3"/>
    <dgm:cxn modelId="{B0E6CC78-A895-40BA-9785-156479EF5694}" type="presOf" srcId="{F4F5AC7E-C133-4882-97F2-C84CC1D30EC0}" destId="{264C62A2-E09C-42A4-A882-B15CB58D9486}" srcOrd="0" destOrd="0" presId="urn:microsoft.com/office/officeart/2005/8/layout/default#3"/>
    <dgm:cxn modelId="{DE80E124-169C-4284-9A8A-AB134F22D43A}" type="presOf" srcId="{FE0727A1-C54A-4F3C-8E90-516B82B23DEB}" destId="{0359534C-3FDD-4722-B0A3-2EADC8A06336}" srcOrd="0" destOrd="0" presId="urn:microsoft.com/office/officeart/2005/8/layout/default#3"/>
    <dgm:cxn modelId="{BEA3A19D-941A-4C5A-A31C-6991F36ED490}" srcId="{007F6380-32DA-45AF-9512-D001208E6D84}" destId="{B212037A-9121-4025-9ECF-96D1867A96E9}" srcOrd="0" destOrd="0" parTransId="{A2AA3425-5F37-493C-B68D-34CF5B353602}" sibTransId="{42DB658C-E5E4-49FF-AA98-DAA11BE89841}"/>
    <dgm:cxn modelId="{099C9947-EACE-44B5-90AB-A2CBB9324A3B}" type="presParOf" srcId="{E7B8FC41-43AD-4C93-A572-B5E3BC0394B5}" destId="{FB32BF3A-007B-4E59-8193-445786430411}" srcOrd="0" destOrd="0" presId="urn:microsoft.com/office/officeart/2005/8/layout/default#3"/>
    <dgm:cxn modelId="{2A05D207-B0F1-47CC-846D-CC597F10FFB3}" type="presParOf" srcId="{E7B8FC41-43AD-4C93-A572-B5E3BC0394B5}" destId="{C4B152D3-1C68-493C-BAC3-896EA7756D3C}" srcOrd="1" destOrd="0" presId="urn:microsoft.com/office/officeart/2005/8/layout/default#3"/>
    <dgm:cxn modelId="{FE2883A5-E7DE-4450-AC30-62333410C72D}" type="presParOf" srcId="{E7B8FC41-43AD-4C93-A572-B5E3BC0394B5}" destId="{4EB6EF4E-1C3F-418C-9A42-E785543F0199}" srcOrd="2" destOrd="0" presId="urn:microsoft.com/office/officeart/2005/8/layout/default#3"/>
    <dgm:cxn modelId="{4C1CD4CC-6884-42CC-B1F7-01D4A9707373}" type="presParOf" srcId="{E7B8FC41-43AD-4C93-A572-B5E3BC0394B5}" destId="{485EA97C-BAEF-404E-A177-ED3B77450C9B}" srcOrd="3" destOrd="0" presId="urn:microsoft.com/office/officeart/2005/8/layout/default#3"/>
    <dgm:cxn modelId="{9A6360C3-457B-4DD3-86C4-6366E9E0A650}" type="presParOf" srcId="{E7B8FC41-43AD-4C93-A572-B5E3BC0394B5}" destId="{E2807B17-BEBC-442A-A354-A9F9AC812C1B}" srcOrd="4" destOrd="0" presId="urn:microsoft.com/office/officeart/2005/8/layout/default#3"/>
    <dgm:cxn modelId="{4A5757B3-838C-4802-80AA-A8FFA2D51BED}" type="presParOf" srcId="{E7B8FC41-43AD-4C93-A572-B5E3BC0394B5}" destId="{E6A51F4A-DF65-46BE-8D95-80477137420A}" srcOrd="5" destOrd="0" presId="urn:microsoft.com/office/officeart/2005/8/layout/default#3"/>
    <dgm:cxn modelId="{72A9340B-2B39-49F8-978E-76112EA5A912}" type="presParOf" srcId="{E7B8FC41-43AD-4C93-A572-B5E3BC0394B5}" destId="{0359534C-3FDD-4722-B0A3-2EADC8A06336}" srcOrd="6" destOrd="0" presId="urn:microsoft.com/office/officeart/2005/8/layout/default#3"/>
    <dgm:cxn modelId="{779CCE92-BF23-442F-9DE5-4D699049E4FA}" type="presParOf" srcId="{E7B8FC41-43AD-4C93-A572-B5E3BC0394B5}" destId="{C5FBBBC2-C5C4-4215-A824-4B5A35DAC39C}" srcOrd="7" destOrd="0" presId="urn:microsoft.com/office/officeart/2005/8/layout/default#3"/>
    <dgm:cxn modelId="{4E174BA4-AE73-4481-A75A-95A594D334AC}" type="presParOf" srcId="{E7B8FC41-43AD-4C93-A572-B5E3BC0394B5}" destId="{82D10BB7-A548-4C11-87D9-E802EAAD2549}" srcOrd="8" destOrd="0" presId="urn:microsoft.com/office/officeart/2005/8/layout/default#3"/>
    <dgm:cxn modelId="{A43EABD8-BEE6-4AE8-9F87-5B172813952D}" type="presParOf" srcId="{E7B8FC41-43AD-4C93-A572-B5E3BC0394B5}" destId="{86E3ACC7-A87D-4457-92A4-E762A952F056}" srcOrd="9" destOrd="0" presId="urn:microsoft.com/office/officeart/2005/8/layout/default#3"/>
    <dgm:cxn modelId="{33659E7E-F252-4BD4-82E2-57AA76F4EE5C}" type="presParOf" srcId="{E7B8FC41-43AD-4C93-A572-B5E3BC0394B5}" destId="{07CC4FEA-F51E-4978-ACF7-A9EC262CCDAD}" srcOrd="10" destOrd="0" presId="urn:microsoft.com/office/officeart/2005/8/layout/default#3"/>
    <dgm:cxn modelId="{662EAC81-77A7-48FE-8204-150FD211F2FE}" type="presParOf" srcId="{E7B8FC41-43AD-4C93-A572-B5E3BC0394B5}" destId="{C56816D7-FD2E-445B-9FB8-A60BB39314DD}" srcOrd="11" destOrd="0" presId="urn:microsoft.com/office/officeart/2005/8/layout/default#3"/>
    <dgm:cxn modelId="{F6B0E11E-B600-43E6-9D16-FBB98527F76B}" type="presParOf" srcId="{E7B8FC41-43AD-4C93-A572-B5E3BC0394B5}" destId="{264C62A2-E09C-42A4-A882-B15CB58D9486}" srcOrd="12" destOrd="0" presId="urn:microsoft.com/office/officeart/2005/8/layout/default#3"/>
    <dgm:cxn modelId="{C759A1F3-AC3D-4909-9AEA-FE60B1DFF4FC}" type="presParOf" srcId="{E7B8FC41-43AD-4C93-A572-B5E3BC0394B5}" destId="{AF31961A-7F53-44C0-A6EC-186599A2EA26}" srcOrd="13" destOrd="0" presId="urn:microsoft.com/office/officeart/2005/8/layout/default#3"/>
    <dgm:cxn modelId="{94CB92A5-8868-4E35-AD0A-5DCD6A150C3A}" type="presParOf" srcId="{E7B8FC41-43AD-4C93-A572-B5E3BC0394B5}" destId="{445DE4CC-5AF5-48D5-9DA5-89BCABF8C2FD}" srcOrd="14" destOrd="0" presId="urn:microsoft.com/office/officeart/2005/8/layout/default#3"/>
    <dgm:cxn modelId="{02460236-2BB2-41D1-A63B-79EA7EA36754}" type="presParOf" srcId="{E7B8FC41-43AD-4C93-A572-B5E3BC0394B5}" destId="{6D598906-6E30-4517-B9C4-81C2081FF5F5}" srcOrd="15" destOrd="0" presId="urn:microsoft.com/office/officeart/2005/8/layout/default#3"/>
    <dgm:cxn modelId="{3D5A36D5-B50C-42D5-B553-A2456E1CA6B2}" type="presParOf" srcId="{E7B8FC41-43AD-4C93-A572-B5E3BC0394B5}" destId="{466C9BB9-22DC-4CAD-8D5B-1BD2ECDFB162}" srcOrd="16" destOrd="0" presId="urn:microsoft.com/office/officeart/2005/8/layout/default#3"/>
    <dgm:cxn modelId="{8DE89762-A3E2-41E6-A9E2-B76C362F6A4A}" type="presParOf" srcId="{E7B8FC41-43AD-4C93-A572-B5E3BC0394B5}" destId="{1394A5DF-1F07-4195-95C0-E9DEB08A77EA}" srcOrd="17" destOrd="0" presId="urn:microsoft.com/office/officeart/2005/8/layout/default#3"/>
    <dgm:cxn modelId="{652680F3-0031-4E35-AFAB-8257D60E53B8}" type="presParOf" srcId="{E7B8FC41-43AD-4C93-A572-B5E3BC0394B5}" destId="{6A66F0B0-0B57-4AA7-919D-86F6E5712D70}" srcOrd="18" destOrd="0" presId="urn:microsoft.com/office/officeart/2005/8/layout/defaul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AD0FAB-50EB-4AF7-929B-49D876F82B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8E9E525-6790-4B96-8485-DA5F5204EC3B}">
      <dgm:prSet phldrT="[Text]" custT="1"/>
      <dgm:spPr/>
      <dgm:t>
        <a:bodyPr/>
        <a:lstStyle/>
        <a:p>
          <a:pPr algn="l"/>
          <a:r>
            <a:rPr lang="en-US" sz="3600" dirty="0" smtClean="0"/>
            <a:t>Career Exploration helps students:</a:t>
          </a:r>
          <a:endParaRPr lang="en-US" sz="3600" dirty="0"/>
        </a:p>
      </dgm:t>
    </dgm:pt>
    <dgm:pt modelId="{C9D54A0C-4C67-44C2-93DB-476E49916D10}" type="parTrans" cxnId="{E9895524-A114-4D25-B6CB-F4B7C53B550B}">
      <dgm:prSet/>
      <dgm:spPr/>
      <dgm:t>
        <a:bodyPr/>
        <a:lstStyle/>
        <a:p>
          <a:endParaRPr lang="en-US"/>
        </a:p>
      </dgm:t>
    </dgm:pt>
    <dgm:pt modelId="{9E91E381-B8C6-477F-99C8-83B1ACC13D7C}" type="sibTrans" cxnId="{E9895524-A114-4D25-B6CB-F4B7C53B550B}">
      <dgm:prSet/>
      <dgm:spPr/>
      <dgm:t>
        <a:bodyPr/>
        <a:lstStyle/>
        <a:p>
          <a:endParaRPr lang="en-US"/>
        </a:p>
      </dgm:t>
    </dgm:pt>
    <dgm:pt modelId="{BFFC4FD7-0230-4E07-8960-C1218339E75B}">
      <dgm:prSet phldrT="[Text]" custT="1"/>
      <dgm:spPr/>
      <dgm:t>
        <a:bodyPr/>
        <a:lstStyle/>
        <a:p>
          <a:r>
            <a:rPr lang="en-US" sz="2400" dirty="0" smtClean="0"/>
            <a:t>Make a more in-depth investigation of career paths</a:t>
          </a:r>
          <a:endParaRPr lang="en-US" sz="2400" dirty="0"/>
        </a:p>
      </dgm:t>
    </dgm:pt>
    <dgm:pt modelId="{3887ABFE-F895-4F0E-8CE7-66ED2FEB1BAE}" type="parTrans" cxnId="{EBF811A6-8033-4C03-B407-2C789361EF58}">
      <dgm:prSet/>
      <dgm:spPr/>
      <dgm:t>
        <a:bodyPr/>
        <a:lstStyle/>
        <a:p>
          <a:endParaRPr lang="en-US"/>
        </a:p>
      </dgm:t>
    </dgm:pt>
    <dgm:pt modelId="{BC41748B-6572-45B4-A88B-87DF1871DD46}" type="sibTrans" cxnId="{EBF811A6-8033-4C03-B407-2C789361EF58}">
      <dgm:prSet/>
      <dgm:spPr/>
      <dgm:t>
        <a:bodyPr/>
        <a:lstStyle/>
        <a:p>
          <a:endParaRPr lang="en-US"/>
        </a:p>
      </dgm:t>
    </dgm:pt>
    <dgm:pt modelId="{8CE2D332-F381-4A1B-9439-D52B220AE4A4}">
      <dgm:prSet phldrT="[Text]" custT="1"/>
      <dgm:spPr/>
      <dgm:t>
        <a:bodyPr/>
        <a:lstStyle/>
        <a:p>
          <a:r>
            <a:rPr lang="en-US" sz="2400" dirty="0" smtClean="0"/>
            <a:t>Gather information about specific careers of their interest</a:t>
          </a:r>
          <a:endParaRPr lang="en-US" sz="2400" dirty="0"/>
        </a:p>
      </dgm:t>
    </dgm:pt>
    <dgm:pt modelId="{103C1F31-FCA6-4DB5-B307-B640C65FC1D5}" type="parTrans" cxnId="{44DE4F36-2BA9-40EF-B8FA-41EF15D557D8}">
      <dgm:prSet/>
      <dgm:spPr/>
      <dgm:t>
        <a:bodyPr/>
        <a:lstStyle/>
        <a:p>
          <a:endParaRPr lang="en-US"/>
        </a:p>
      </dgm:t>
    </dgm:pt>
    <dgm:pt modelId="{4CC133D0-A677-4811-93D6-F149EC677DAF}" type="sibTrans" cxnId="{44DE4F36-2BA9-40EF-B8FA-41EF15D557D8}">
      <dgm:prSet/>
      <dgm:spPr/>
      <dgm:t>
        <a:bodyPr/>
        <a:lstStyle/>
        <a:p>
          <a:endParaRPr lang="en-US"/>
        </a:p>
      </dgm:t>
    </dgm:pt>
    <dgm:pt modelId="{416CF109-9FB9-407C-B523-3E6DC0FA04A7}">
      <dgm:prSet phldrT="[Text]" custT="1"/>
      <dgm:spPr/>
      <dgm:t>
        <a:bodyPr/>
        <a:lstStyle/>
        <a:p>
          <a:r>
            <a:rPr lang="en-US" sz="2400" dirty="0" smtClean="0"/>
            <a:t>Begin to identify personal strengths and limitations</a:t>
          </a:r>
          <a:endParaRPr lang="en-US" sz="2400" dirty="0"/>
        </a:p>
      </dgm:t>
    </dgm:pt>
    <dgm:pt modelId="{36919D70-FF3B-4D0B-B77C-50DFED0A86D9}" type="parTrans" cxnId="{38C4CD01-7113-4993-8F7A-5F60DFAB561B}">
      <dgm:prSet/>
      <dgm:spPr/>
      <dgm:t>
        <a:bodyPr/>
        <a:lstStyle/>
        <a:p>
          <a:endParaRPr lang="en-US"/>
        </a:p>
      </dgm:t>
    </dgm:pt>
    <dgm:pt modelId="{A93713A5-D7D8-472A-9AB0-C0C01C333445}" type="sibTrans" cxnId="{38C4CD01-7113-4993-8F7A-5F60DFAB561B}">
      <dgm:prSet/>
      <dgm:spPr/>
      <dgm:t>
        <a:bodyPr/>
        <a:lstStyle/>
        <a:p>
          <a:endParaRPr lang="en-US"/>
        </a:p>
      </dgm:t>
    </dgm:pt>
    <dgm:pt modelId="{55B60936-151D-4881-97C9-ED75FBDC0C2F}" type="pres">
      <dgm:prSet presAssocID="{08AD0FAB-50EB-4AF7-929B-49D876F82BE0}" presName="Name0" presStyleCnt="0">
        <dgm:presLayoutVars>
          <dgm:dir/>
          <dgm:animLvl val="lvl"/>
          <dgm:resizeHandles val="exact"/>
        </dgm:presLayoutVars>
      </dgm:prSet>
      <dgm:spPr/>
      <dgm:t>
        <a:bodyPr/>
        <a:lstStyle/>
        <a:p>
          <a:endParaRPr lang="en-US"/>
        </a:p>
      </dgm:t>
    </dgm:pt>
    <dgm:pt modelId="{594EE273-5272-4F7C-82F6-BE343DE87F46}" type="pres">
      <dgm:prSet presAssocID="{78E9E525-6790-4B96-8485-DA5F5204EC3B}" presName="composite" presStyleCnt="0"/>
      <dgm:spPr/>
    </dgm:pt>
    <dgm:pt modelId="{41D2BD21-253A-4BFE-8234-4D4250E0A20A}" type="pres">
      <dgm:prSet presAssocID="{78E9E525-6790-4B96-8485-DA5F5204EC3B}" presName="parTx" presStyleLbl="alignNode1" presStyleIdx="0" presStyleCnt="1">
        <dgm:presLayoutVars>
          <dgm:chMax val="0"/>
          <dgm:chPref val="0"/>
          <dgm:bulletEnabled val="1"/>
        </dgm:presLayoutVars>
      </dgm:prSet>
      <dgm:spPr/>
      <dgm:t>
        <a:bodyPr/>
        <a:lstStyle/>
        <a:p>
          <a:endParaRPr lang="en-US"/>
        </a:p>
      </dgm:t>
    </dgm:pt>
    <dgm:pt modelId="{5AD53441-0963-42F6-AD81-A8C9F781EA30}" type="pres">
      <dgm:prSet presAssocID="{78E9E525-6790-4B96-8485-DA5F5204EC3B}" presName="desTx" presStyleLbl="alignAccFollowNode1" presStyleIdx="0" presStyleCnt="1">
        <dgm:presLayoutVars>
          <dgm:bulletEnabled val="1"/>
        </dgm:presLayoutVars>
      </dgm:prSet>
      <dgm:spPr/>
      <dgm:t>
        <a:bodyPr/>
        <a:lstStyle/>
        <a:p>
          <a:endParaRPr lang="en-US"/>
        </a:p>
      </dgm:t>
    </dgm:pt>
  </dgm:ptLst>
  <dgm:cxnLst>
    <dgm:cxn modelId="{9B627553-9C99-49B3-A374-51A8F7409970}" type="presOf" srcId="{416CF109-9FB9-407C-B523-3E6DC0FA04A7}" destId="{5AD53441-0963-42F6-AD81-A8C9F781EA30}" srcOrd="0" destOrd="2" presId="urn:microsoft.com/office/officeart/2005/8/layout/hList1"/>
    <dgm:cxn modelId="{A978297C-AF00-4C85-BC64-DC606E6784A8}" type="presOf" srcId="{BFFC4FD7-0230-4E07-8960-C1218339E75B}" destId="{5AD53441-0963-42F6-AD81-A8C9F781EA30}" srcOrd="0" destOrd="0" presId="urn:microsoft.com/office/officeart/2005/8/layout/hList1"/>
    <dgm:cxn modelId="{38C4CD01-7113-4993-8F7A-5F60DFAB561B}" srcId="{78E9E525-6790-4B96-8485-DA5F5204EC3B}" destId="{416CF109-9FB9-407C-B523-3E6DC0FA04A7}" srcOrd="2" destOrd="0" parTransId="{36919D70-FF3B-4D0B-B77C-50DFED0A86D9}" sibTransId="{A93713A5-D7D8-472A-9AB0-C0C01C333445}"/>
    <dgm:cxn modelId="{E9895524-A114-4D25-B6CB-F4B7C53B550B}" srcId="{08AD0FAB-50EB-4AF7-929B-49D876F82BE0}" destId="{78E9E525-6790-4B96-8485-DA5F5204EC3B}" srcOrd="0" destOrd="0" parTransId="{C9D54A0C-4C67-44C2-93DB-476E49916D10}" sibTransId="{9E91E381-B8C6-477F-99C8-83B1ACC13D7C}"/>
    <dgm:cxn modelId="{E0DFC157-D8B6-45AC-B694-2674D89C941C}" type="presOf" srcId="{08AD0FAB-50EB-4AF7-929B-49D876F82BE0}" destId="{55B60936-151D-4881-97C9-ED75FBDC0C2F}" srcOrd="0" destOrd="0" presId="urn:microsoft.com/office/officeart/2005/8/layout/hList1"/>
    <dgm:cxn modelId="{44DE4F36-2BA9-40EF-B8FA-41EF15D557D8}" srcId="{78E9E525-6790-4B96-8485-DA5F5204EC3B}" destId="{8CE2D332-F381-4A1B-9439-D52B220AE4A4}" srcOrd="1" destOrd="0" parTransId="{103C1F31-FCA6-4DB5-B307-B640C65FC1D5}" sibTransId="{4CC133D0-A677-4811-93D6-F149EC677DAF}"/>
    <dgm:cxn modelId="{E31F6A2C-672F-4E9E-BE42-37E7C7D51FF2}" type="presOf" srcId="{78E9E525-6790-4B96-8485-DA5F5204EC3B}" destId="{41D2BD21-253A-4BFE-8234-4D4250E0A20A}" srcOrd="0" destOrd="0" presId="urn:microsoft.com/office/officeart/2005/8/layout/hList1"/>
    <dgm:cxn modelId="{EBF811A6-8033-4C03-B407-2C789361EF58}" srcId="{78E9E525-6790-4B96-8485-DA5F5204EC3B}" destId="{BFFC4FD7-0230-4E07-8960-C1218339E75B}" srcOrd="0" destOrd="0" parTransId="{3887ABFE-F895-4F0E-8CE7-66ED2FEB1BAE}" sibTransId="{BC41748B-6572-45B4-A88B-87DF1871DD46}"/>
    <dgm:cxn modelId="{3D8694C0-2324-4ADD-BF30-53058A9D818D}" type="presOf" srcId="{8CE2D332-F381-4A1B-9439-D52B220AE4A4}" destId="{5AD53441-0963-42F6-AD81-A8C9F781EA30}" srcOrd="0" destOrd="1" presId="urn:microsoft.com/office/officeart/2005/8/layout/hList1"/>
    <dgm:cxn modelId="{20DB8A11-E8ED-4DFC-80B7-993D44930789}" type="presParOf" srcId="{55B60936-151D-4881-97C9-ED75FBDC0C2F}" destId="{594EE273-5272-4F7C-82F6-BE343DE87F46}" srcOrd="0" destOrd="0" presId="urn:microsoft.com/office/officeart/2005/8/layout/hList1"/>
    <dgm:cxn modelId="{565F021F-6BC7-432B-B77A-941C529A8579}" type="presParOf" srcId="{594EE273-5272-4F7C-82F6-BE343DE87F46}" destId="{41D2BD21-253A-4BFE-8234-4D4250E0A20A}" srcOrd="0" destOrd="0" presId="urn:microsoft.com/office/officeart/2005/8/layout/hList1"/>
    <dgm:cxn modelId="{98CB58F9-6B6E-4395-8181-7EBF92305EF8}" type="presParOf" srcId="{594EE273-5272-4F7C-82F6-BE343DE87F46}" destId="{5AD53441-0963-42F6-AD81-A8C9F781EA30}"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C982A0-D983-47BB-AFE1-876705025D4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71E3B03-A775-4619-9747-98B6D35C3145}">
      <dgm:prSet phldrT="[Text]"/>
      <dgm:spPr/>
      <dgm:t>
        <a:bodyPr/>
        <a:lstStyle/>
        <a:p>
          <a:r>
            <a:rPr lang="en-US" b="1" dirty="0" smtClean="0"/>
            <a:t>Into Middle School</a:t>
          </a:r>
          <a:endParaRPr lang="en-US" b="1" dirty="0"/>
        </a:p>
      </dgm:t>
    </dgm:pt>
    <dgm:pt modelId="{DD7DCACE-E6C0-4935-B8F4-4BCDAD4DF99B}" type="parTrans" cxnId="{2F8C9D6C-C0A7-4E94-8880-D22C1BBD066E}">
      <dgm:prSet/>
      <dgm:spPr/>
      <dgm:t>
        <a:bodyPr/>
        <a:lstStyle/>
        <a:p>
          <a:endParaRPr lang="en-US"/>
        </a:p>
      </dgm:t>
    </dgm:pt>
    <dgm:pt modelId="{3F328D29-ABC0-4E4C-94B1-E39EB7D3D8B5}" type="sibTrans" cxnId="{2F8C9D6C-C0A7-4E94-8880-D22C1BBD066E}">
      <dgm:prSet/>
      <dgm:spPr/>
      <dgm:t>
        <a:bodyPr/>
        <a:lstStyle/>
        <a:p>
          <a:endParaRPr lang="en-US"/>
        </a:p>
      </dgm:t>
    </dgm:pt>
    <dgm:pt modelId="{E82629BE-06EA-4AF9-AB6A-3CDDC90169F0}">
      <dgm:prSet phldrT="[Text]"/>
      <dgm:spPr/>
      <dgm:t>
        <a:bodyPr/>
        <a:lstStyle/>
        <a:p>
          <a:r>
            <a:rPr lang="en-US" dirty="0" smtClean="0"/>
            <a:t>Mixer</a:t>
          </a:r>
          <a:endParaRPr lang="en-US" dirty="0"/>
        </a:p>
      </dgm:t>
    </dgm:pt>
    <dgm:pt modelId="{334E1816-A5B6-432F-805E-D9753B6619A1}" type="parTrans" cxnId="{404E47E5-66E7-4905-8B31-93095B7F281B}">
      <dgm:prSet/>
      <dgm:spPr/>
      <dgm:t>
        <a:bodyPr/>
        <a:lstStyle/>
        <a:p>
          <a:endParaRPr lang="en-US"/>
        </a:p>
      </dgm:t>
    </dgm:pt>
    <dgm:pt modelId="{7D8C2E42-3850-4F73-AAC4-0C1875ACFC48}" type="sibTrans" cxnId="{404E47E5-66E7-4905-8B31-93095B7F281B}">
      <dgm:prSet/>
      <dgm:spPr/>
      <dgm:t>
        <a:bodyPr/>
        <a:lstStyle/>
        <a:p>
          <a:endParaRPr lang="en-US"/>
        </a:p>
      </dgm:t>
    </dgm:pt>
    <dgm:pt modelId="{68C8B516-1D80-4EB2-994C-982D332C5661}">
      <dgm:prSet phldrT="[Text]"/>
      <dgm:spPr/>
      <dgm:t>
        <a:bodyPr/>
        <a:lstStyle/>
        <a:p>
          <a:r>
            <a:rPr lang="en-US" b="1" dirty="0" smtClean="0"/>
            <a:t>Grade to Grade</a:t>
          </a:r>
          <a:endParaRPr lang="en-US" b="1" dirty="0"/>
        </a:p>
      </dgm:t>
    </dgm:pt>
    <dgm:pt modelId="{ADF07731-2E28-467F-AA5E-5C54E89C5F22}" type="parTrans" cxnId="{CC5523BF-8897-4796-B32A-FB361E56AF17}">
      <dgm:prSet/>
      <dgm:spPr/>
      <dgm:t>
        <a:bodyPr/>
        <a:lstStyle/>
        <a:p>
          <a:endParaRPr lang="en-US"/>
        </a:p>
      </dgm:t>
    </dgm:pt>
    <dgm:pt modelId="{E8138482-5043-41A6-95CB-145159A363C8}" type="sibTrans" cxnId="{CC5523BF-8897-4796-B32A-FB361E56AF17}">
      <dgm:prSet/>
      <dgm:spPr/>
      <dgm:t>
        <a:bodyPr/>
        <a:lstStyle/>
        <a:p>
          <a:endParaRPr lang="en-US"/>
        </a:p>
      </dgm:t>
    </dgm:pt>
    <dgm:pt modelId="{A6DC1621-84D4-4FB9-A133-BEE03DC28366}">
      <dgm:prSet phldrT="[Text]"/>
      <dgm:spPr/>
      <dgm:t>
        <a:bodyPr/>
        <a:lstStyle/>
        <a:p>
          <a:r>
            <a:rPr lang="en-US" dirty="0" smtClean="0"/>
            <a:t>Open House &amp; Parent Evenings</a:t>
          </a:r>
          <a:endParaRPr lang="en-US" dirty="0"/>
        </a:p>
      </dgm:t>
    </dgm:pt>
    <dgm:pt modelId="{77CE5FD7-B9FF-4DA4-9401-B55DB79695A4}" type="parTrans" cxnId="{6BCE637D-6700-4E97-BA85-0AB530160F57}">
      <dgm:prSet/>
      <dgm:spPr/>
      <dgm:t>
        <a:bodyPr/>
        <a:lstStyle/>
        <a:p>
          <a:endParaRPr lang="en-US"/>
        </a:p>
      </dgm:t>
    </dgm:pt>
    <dgm:pt modelId="{32C80C61-5D34-4496-91F0-9993C0E7A204}" type="sibTrans" cxnId="{6BCE637D-6700-4E97-BA85-0AB530160F57}">
      <dgm:prSet/>
      <dgm:spPr/>
      <dgm:t>
        <a:bodyPr/>
        <a:lstStyle/>
        <a:p>
          <a:endParaRPr lang="en-US"/>
        </a:p>
      </dgm:t>
    </dgm:pt>
    <dgm:pt modelId="{9F00D22E-71EE-4A2B-B5AB-2EE543C8DD28}">
      <dgm:prSet phldrT="[Text]"/>
      <dgm:spPr/>
      <dgm:t>
        <a:bodyPr/>
        <a:lstStyle/>
        <a:p>
          <a:r>
            <a:rPr lang="en-US" dirty="0" smtClean="0"/>
            <a:t>Grade-Level Assemblies</a:t>
          </a:r>
          <a:endParaRPr lang="en-US" dirty="0"/>
        </a:p>
      </dgm:t>
    </dgm:pt>
    <dgm:pt modelId="{41500F88-9081-4409-8BFC-41064CADD16B}" type="parTrans" cxnId="{C346FE19-6989-426F-B1FC-B5F908782E09}">
      <dgm:prSet/>
      <dgm:spPr/>
      <dgm:t>
        <a:bodyPr/>
        <a:lstStyle/>
        <a:p>
          <a:endParaRPr lang="en-US"/>
        </a:p>
      </dgm:t>
    </dgm:pt>
    <dgm:pt modelId="{8D3DF8A4-DE3B-44DF-8366-5279F415F4FD}" type="sibTrans" cxnId="{C346FE19-6989-426F-B1FC-B5F908782E09}">
      <dgm:prSet/>
      <dgm:spPr/>
      <dgm:t>
        <a:bodyPr/>
        <a:lstStyle/>
        <a:p>
          <a:endParaRPr lang="en-US"/>
        </a:p>
      </dgm:t>
    </dgm:pt>
    <dgm:pt modelId="{3929DBEF-FF65-4D56-A99E-FC79CABE5C00}">
      <dgm:prSet phldrT="[Text]"/>
      <dgm:spPr/>
      <dgm:t>
        <a:bodyPr/>
        <a:lstStyle/>
        <a:p>
          <a:r>
            <a:rPr lang="en-US" b="1" dirty="0" smtClean="0"/>
            <a:t>Into High School</a:t>
          </a:r>
          <a:endParaRPr lang="en-US" b="1" dirty="0"/>
        </a:p>
      </dgm:t>
    </dgm:pt>
    <dgm:pt modelId="{939F4AC9-994C-4F34-A418-AFA29E27F3D6}" type="parTrans" cxnId="{DBAA6A89-222D-4A63-BFE3-A66E3ED29AC0}">
      <dgm:prSet/>
      <dgm:spPr/>
      <dgm:t>
        <a:bodyPr/>
        <a:lstStyle/>
        <a:p>
          <a:endParaRPr lang="en-US"/>
        </a:p>
      </dgm:t>
    </dgm:pt>
    <dgm:pt modelId="{4D9B71E3-49E0-42BF-87FB-336C059ABC98}" type="sibTrans" cxnId="{DBAA6A89-222D-4A63-BFE3-A66E3ED29AC0}">
      <dgm:prSet/>
      <dgm:spPr/>
      <dgm:t>
        <a:bodyPr/>
        <a:lstStyle/>
        <a:p>
          <a:endParaRPr lang="en-US"/>
        </a:p>
      </dgm:t>
    </dgm:pt>
    <dgm:pt modelId="{714EF2DC-3F16-4AA8-AEA9-6F1082807592}">
      <dgm:prSet phldrT="[Text]"/>
      <dgm:spPr/>
      <dgm:t>
        <a:bodyPr/>
        <a:lstStyle/>
        <a:p>
          <a:r>
            <a:rPr lang="en-US" dirty="0" smtClean="0"/>
            <a:t>Orientation for Students &amp; Parents</a:t>
          </a:r>
          <a:endParaRPr lang="en-US" dirty="0"/>
        </a:p>
      </dgm:t>
    </dgm:pt>
    <dgm:pt modelId="{6FEEEB9F-68F6-45D4-B232-DF222096EFA3}" type="parTrans" cxnId="{C1F9F8B8-6A6A-465D-B3F8-C1FD84D91653}">
      <dgm:prSet/>
      <dgm:spPr/>
      <dgm:t>
        <a:bodyPr/>
        <a:lstStyle/>
        <a:p>
          <a:endParaRPr lang="en-US"/>
        </a:p>
      </dgm:t>
    </dgm:pt>
    <dgm:pt modelId="{3234CBAD-DAC1-40FB-BBAE-2A08569FF844}" type="sibTrans" cxnId="{C1F9F8B8-6A6A-465D-B3F8-C1FD84D91653}">
      <dgm:prSet/>
      <dgm:spPr/>
      <dgm:t>
        <a:bodyPr/>
        <a:lstStyle/>
        <a:p>
          <a:endParaRPr lang="en-US"/>
        </a:p>
      </dgm:t>
    </dgm:pt>
    <dgm:pt modelId="{87147B68-168A-4908-B1A6-54C97C73BB30}">
      <dgm:prSet phldrT="[Text]"/>
      <dgm:spPr/>
      <dgm:t>
        <a:bodyPr/>
        <a:lstStyle/>
        <a:p>
          <a:r>
            <a:rPr lang="en-US" dirty="0" smtClean="0"/>
            <a:t>Tours &amp; Orientation</a:t>
          </a:r>
          <a:endParaRPr lang="en-US" dirty="0"/>
        </a:p>
      </dgm:t>
    </dgm:pt>
    <dgm:pt modelId="{D502F2E9-66AC-4EC3-9BF6-91D4040425F2}" type="parTrans" cxnId="{B2FAB21F-B087-4338-9B6A-99F8C430BD90}">
      <dgm:prSet/>
      <dgm:spPr/>
      <dgm:t>
        <a:bodyPr/>
        <a:lstStyle/>
        <a:p>
          <a:endParaRPr lang="en-US"/>
        </a:p>
      </dgm:t>
    </dgm:pt>
    <dgm:pt modelId="{DE9C158B-5F17-4D3C-BC93-3ED2DD6D7259}" type="sibTrans" cxnId="{B2FAB21F-B087-4338-9B6A-99F8C430BD90}">
      <dgm:prSet/>
      <dgm:spPr/>
      <dgm:t>
        <a:bodyPr/>
        <a:lstStyle/>
        <a:p>
          <a:endParaRPr lang="en-US"/>
        </a:p>
      </dgm:t>
    </dgm:pt>
    <dgm:pt modelId="{0B1D4D3E-F0CB-4BF4-8DE5-487E023C5D4F}">
      <dgm:prSet phldrT="[Text]"/>
      <dgm:spPr/>
      <dgm:t>
        <a:bodyPr/>
        <a:lstStyle/>
        <a:p>
          <a:r>
            <a:rPr lang="en-US" dirty="0" smtClean="0"/>
            <a:t>Meet with Eighth Graders to develop Individual Career and Academic Plan (ICAP) formerly known as Personal Plans of Study</a:t>
          </a:r>
          <a:endParaRPr lang="en-US" dirty="0"/>
        </a:p>
      </dgm:t>
    </dgm:pt>
    <dgm:pt modelId="{560B8E9B-7D28-4903-A8A0-11E47DEB0979}" type="parTrans" cxnId="{9FBFC76E-1E8A-4CBE-8041-3416E5CD3788}">
      <dgm:prSet/>
      <dgm:spPr/>
      <dgm:t>
        <a:bodyPr/>
        <a:lstStyle/>
        <a:p>
          <a:endParaRPr lang="en-US"/>
        </a:p>
      </dgm:t>
    </dgm:pt>
    <dgm:pt modelId="{64864159-6938-4F57-AB92-335E863FFF70}" type="sibTrans" cxnId="{9FBFC76E-1E8A-4CBE-8041-3416E5CD3788}">
      <dgm:prSet/>
      <dgm:spPr/>
      <dgm:t>
        <a:bodyPr/>
        <a:lstStyle/>
        <a:p>
          <a:endParaRPr lang="en-US"/>
        </a:p>
      </dgm:t>
    </dgm:pt>
    <dgm:pt modelId="{F0481DA4-8285-42A2-8063-A0FDEE075A75}" type="pres">
      <dgm:prSet presAssocID="{A1C982A0-D983-47BB-AFE1-876705025D49}" presName="Name0" presStyleCnt="0">
        <dgm:presLayoutVars>
          <dgm:dir/>
          <dgm:animLvl val="lvl"/>
          <dgm:resizeHandles val="exact"/>
        </dgm:presLayoutVars>
      </dgm:prSet>
      <dgm:spPr/>
      <dgm:t>
        <a:bodyPr/>
        <a:lstStyle/>
        <a:p>
          <a:endParaRPr lang="en-US"/>
        </a:p>
      </dgm:t>
    </dgm:pt>
    <dgm:pt modelId="{F6961B55-31CA-4BA3-AE49-6AE4C8EF60FE}" type="pres">
      <dgm:prSet presAssocID="{671E3B03-A775-4619-9747-98B6D35C3145}" presName="composite" presStyleCnt="0"/>
      <dgm:spPr/>
    </dgm:pt>
    <dgm:pt modelId="{B8E10935-50A0-4582-A02F-8FABEC81F826}" type="pres">
      <dgm:prSet presAssocID="{671E3B03-A775-4619-9747-98B6D35C3145}" presName="parTx" presStyleLbl="alignNode1" presStyleIdx="0" presStyleCnt="3">
        <dgm:presLayoutVars>
          <dgm:chMax val="0"/>
          <dgm:chPref val="0"/>
          <dgm:bulletEnabled val="1"/>
        </dgm:presLayoutVars>
      </dgm:prSet>
      <dgm:spPr/>
      <dgm:t>
        <a:bodyPr/>
        <a:lstStyle/>
        <a:p>
          <a:endParaRPr lang="en-US"/>
        </a:p>
      </dgm:t>
    </dgm:pt>
    <dgm:pt modelId="{DF0F0599-34FD-40AB-8E87-33A114B37238}" type="pres">
      <dgm:prSet presAssocID="{671E3B03-A775-4619-9747-98B6D35C3145}" presName="desTx" presStyleLbl="alignAccFollowNode1" presStyleIdx="0" presStyleCnt="3">
        <dgm:presLayoutVars>
          <dgm:bulletEnabled val="1"/>
        </dgm:presLayoutVars>
      </dgm:prSet>
      <dgm:spPr/>
      <dgm:t>
        <a:bodyPr/>
        <a:lstStyle/>
        <a:p>
          <a:endParaRPr lang="en-US"/>
        </a:p>
      </dgm:t>
    </dgm:pt>
    <dgm:pt modelId="{1A96FB79-7290-4D3C-8194-929CA6FC00BF}" type="pres">
      <dgm:prSet presAssocID="{3F328D29-ABC0-4E4C-94B1-E39EB7D3D8B5}" presName="space" presStyleCnt="0"/>
      <dgm:spPr/>
    </dgm:pt>
    <dgm:pt modelId="{950EC2ED-4BFF-417B-9844-202336437F72}" type="pres">
      <dgm:prSet presAssocID="{68C8B516-1D80-4EB2-994C-982D332C5661}" presName="composite" presStyleCnt="0"/>
      <dgm:spPr/>
    </dgm:pt>
    <dgm:pt modelId="{F5260E60-8180-45D1-B53A-7C5AE9827D53}" type="pres">
      <dgm:prSet presAssocID="{68C8B516-1D80-4EB2-994C-982D332C5661}" presName="parTx" presStyleLbl="alignNode1" presStyleIdx="1" presStyleCnt="3">
        <dgm:presLayoutVars>
          <dgm:chMax val="0"/>
          <dgm:chPref val="0"/>
          <dgm:bulletEnabled val="1"/>
        </dgm:presLayoutVars>
      </dgm:prSet>
      <dgm:spPr/>
      <dgm:t>
        <a:bodyPr/>
        <a:lstStyle/>
        <a:p>
          <a:endParaRPr lang="en-US"/>
        </a:p>
      </dgm:t>
    </dgm:pt>
    <dgm:pt modelId="{7884CBC5-8B9A-4926-BEE1-64C72351A257}" type="pres">
      <dgm:prSet presAssocID="{68C8B516-1D80-4EB2-994C-982D332C5661}" presName="desTx" presStyleLbl="alignAccFollowNode1" presStyleIdx="1" presStyleCnt="3">
        <dgm:presLayoutVars>
          <dgm:bulletEnabled val="1"/>
        </dgm:presLayoutVars>
      </dgm:prSet>
      <dgm:spPr/>
      <dgm:t>
        <a:bodyPr/>
        <a:lstStyle/>
        <a:p>
          <a:endParaRPr lang="en-US"/>
        </a:p>
      </dgm:t>
    </dgm:pt>
    <dgm:pt modelId="{94C13747-E85A-4377-A0D2-1BBDA6DC8EB5}" type="pres">
      <dgm:prSet presAssocID="{E8138482-5043-41A6-95CB-145159A363C8}" presName="space" presStyleCnt="0"/>
      <dgm:spPr/>
    </dgm:pt>
    <dgm:pt modelId="{54C69232-05D6-4CBF-AB3C-6DD9E32726A0}" type="pres">
      <dgm:prSet presAssocID="{3929DBEF-FF65-4D56-A99E-FC79CABE5C00}" presName="composite" presStyleCnt="0"/>
      <dgm:spPr/>
    </dgm:pt>
    <dgm:pt modelId="{D25B9272-EA06-4F71-BB9D-D26783EB111C}" type="pres">
      <dgm:prSet presAssocID="{3929DBEF-FF65-4D56-A99E-FC79CABE5C00}" presName="parTx" presStyleLbl="alignNode1" presStyleIdx="2" presStyleCnt="3">
        <dgm:presLayoutVars>
          <dgm:chMax val="0"/>
          <dgm:chPref val="0"/>
          <dgm:bulletEnabled val="1"/>
        </dgm:presLayoutVars>
      </dgm:prSet>
      <dgm:spPr/>
      <dgm:t>
        <a:bodyPr/>
        <a:lstStyle/>
        <a:p>
          <a:endParaRPr lang="en-US"/>
        </a:p>
      </dgm:t>
    </dgm:pt>
    <dgm:pt modelId="{EA53DAF6-90EE-49E9-8B35-9B5FA443228E}" type="pres">
      <dgm:prSet presAssocID="{3929DBEF-FF65-4D56-A99E-FC79CABE5C00}" presName="desTx" presStyleLbl="alignAccFollowNode1" presStyleIdx="2" presStyleCnt="3">
        <dgm:presLayoutVars>
          <dgm:bulletEnabled val="1"/>
        </dgm:presLayoutVars>
      </dgm:prSet>
      <dgm:spPr/>
      <dgm:t>
        <a:bodyPr/>
        <a:lstStyle/>
        <a:p>
          <a:endParaRPr lang="en-US"/>
        </a:p>
      </dgm:t>
    </dgm:pt>
  </dgm:ptLst>
  <dgm:cxnLst>
    <dgm:cxn modelId="{C1F9F8B8-6A6A-465D-B3F8-C1FD84D91653}" srcId="{3929DBEF-FF65-4D56-A99E-FC79CABE5C00}" destId="{714EF2DC-3F16-4AA8-AEA9-6F1082807592}" srcOrd="0" destOrd="0" parTransId="{6FEEEB9F-68F6-45D4-B232-DF222096EFA3}" sibTransId="{3234CBAD-DAC1-40FB-BBAE-2A08569FF844}"/>
    <dgm:cxn modelId="{C346FE19-6989-426F-B1FC-B5F908782E09}" srcId="{68C8B516-1D80-4EB2-994C-982D332C5661}" destId="{9F00D22E-71EE-4A2B-B5AB-2EE543C8DD28}" srcOrd="1" destOrd="0" parTransId="{41500F88-9081-4409-8BFC-41064CADD16B}" sibTransId="{8D3DF8A4-DE3B-44DF-8366-5279F415F4FD}"/>
    <dgm:cxn modelId="{C6EF78DF-BDAC-4E5D-954A-5DE9C471785E}" type="presOf" srcId="{3929DBEF-FF65-4D56-A99E-FC79CABE5C00}" destId="{D25B9272-EA06-4F71-BB9D-D26783EB111C}" srcOrd="0" destOrd="0" presId="urn:microsoft.com/office/officeart/2005/8/layout/hList1"/>
    <dgm:cxn modelId="{7ED45A56-06FF-4877-9775-C85F422435AD}" type="presOf" srcId="{0B1D4D3E-F0CB-4BF4-8DE5-487E023C5D4F}" destId="{EA53DAF6-90EE-49E9-8B35-9B5FA443228E}" srcOrd="0" destOrd="1" presId="urn:microsoft.com/office/officeart/2005/8/layout/hList1"/>
    <dgm:cxn modelId="{DBAA6A89-222D-4A63-BFE3-A66E3ED29AC0}" srcId="{A1C982A0-D983-47BB-AFE1-876705025D49}" destId="{3929DBEF-FF65-4D56-A99E-FC79CABE5C00}" srcOrd="2" destOrd="0" parTransId="{939F4AC9-994C-4F34-A418-AFA29E27F3D6}" sibTransId="{4D9B71E3-49E0-42BF-87FB-336C059ABC98}"/>
    <dgm:cxn modelId="{404E47E5-66E7-4905-8B31-93095B7F281B}" srcId="{671E3B03-A775-4619-9747-98B6D35C3145}" destId="{E82629BE-06EA-4AF9-AB6A-3CDDC90169F0}" srcOrd="0" destOrd="0" parTransId="{334E1816-A5B6-432F-805E-D9753B6619A1}" sibTransId="{7D8C2E42-3850-4F73-AAC4-0C1875ACFC48}"/>
    <dgm:cxn modelId="{2F8C9D6C-C0A7-4E94-8880-D22C1BBD066E}" srcId="{A1C982A0-D983-47BB-AFE1-876705025D49}" destId="{671E3B03-A775-4619-9747-98B6D35C3145}" srcOrd="0" destOrd="0" parTransId="{DD7DCACE-E6C0-4935-B8F4-4BCDAD4DF99B}" sibTransId="{3F328D29-ABC0-4E4C-94B1-E39EB7D3D8B5}"/>
    <dgm:cxn modelId="{F684524D-7C7F-44DC-AA40-DCEBAE7B5D50}" type="presOf" srcId="{87147B68-168A-4908-B1A6-54C97C73BB30}" destId="{DF0F0599-34FD-40AB-8E87-33A114B37238}" srcOrd="0" destOrd="1" presId="urn:microsoft.com/office/officeart/2005/8/layout/hList1"/>
    <dgm:cxn modelId="{9FBFC76E-1E8A-4CBE-8041-3416E5CD3788}" srcId="{3929DBEF-FF65-4D56-A99E-FC79CABE5C00}" destId="{0B1D4D3E-F0CB-4BF4-8DE5-487E023C5D4F}" srcOrd="1" destOrd="0" parTransId="{560B8E9B-7D28-4903-A8A0-11E47DEB0979}" sibTransId="{64864159-6938-4F57-AB92-335E863FFF70}"/>
    <dgm:cxn modelId="{0F1DE5B7-A322-4851-A125-EA9EE0737FDA}" type="presOf" srcId="{A6DC1621-84D4-4FB9-A133-BEE03DC28366}" destId="{7884CBC5-8B9A-4926-BEE1-64C72351A257}" srcOrd="0" destOrd="0" presId="urn:microsoft.com/office/officeart/2005/8/layout/hList1"/>
    <dgm:cxn modelId="{636B0432-F1D2-4337-9AE6-98D7E10A4E54}" type="presOf" srcId="{9F00D22E-71EE-4A2B-B5AB-2EE543C8DD28}" destId="{7884CBC5-8B9A-4926-BEE1-64C72351A257}" srcOrd="0" destOrd="1" presId="urn:microsoft.com/office/officeart/2005/8/layout/hList1"/>
    <dgm:cxn modelId="{6BCE637D-6700-4E97-BA85-0AB530160F57}" srcId="{68C8B516-1D80-4EB2-994C-982D332C5661}" destId="{A6DC1621-84D4-4FB9-A133-BEE03DC28366}" srcOrd="0" destOrd="0" parTransId="{77CE5FD7-B9FF-4DA4-9401-B55DB79695A4}" sibTransId="{32C80C61-5D34-4496-91F0-9993C0E7A204}"/>
    <dgm:cxn modelId="{01F5470C-655D-435D-B58A-26AD90FBE58A}" type="presOf" srcId="{714EF2DC-3F16-4AA8-AEA9-6F1082807592}" destId="{EA53DAF6-90EE-49E9-8B35-9B5FA443228E}" srcOrd="0" destOrd="0" presId="urn:microsoft.com/office/officeart/2005/8/layout/hList1"/>
    <dgm:cxn modelId="{B2FAB21F-B087-4338-9B6A-99F8C430BD90}" srcId="{671E3B03-A775-4619-9747-98B6D35C3145}" destId="{87147B68-168A-4908-B1A6-54C97C73BB30}" srcOrd="1" destOrd="0" parTransId="{D502F2E9-66AC-4EC3-9BF6-91D4040425F2}" sibTransId="{DE9C158B-5F17-4D3C-BC93-3ED2DD6D7259}"/>
    <dgm:cxn modelId="{57ED4656-DFD1-434E-9061-777A87917DEA}" type="presOf" srcId="{671E3B03-A775-4619-9747-98B6D35C3145}" destId="{B8E10935-50A0-4582-A02F-8FABEC81F826}" srcOrd="0" destOrd="0" presId="urn:microsoft.com/office/officeart/2005/8/layout/hList1"/>
    <dgm:cxn modelId="{D59D208A-6793-4662-86E5-BA5C73099DF4}" type="presOf" srcId="{E82629BE-06EA-4AF9-AB6A-3CDDC90169F0}" destId="{DF0F0599-34FD-40AB-8E87-33A114B37238}" srcOrd="0" destOrd="0" presId="urn:microsoft.com/office/officeart/2005/8/layout/hList1"/>
    <dgm:cxn modelId="{3583449B-7B99-4943-9E68-D645CF6B56C8}" type="presOf" srcId="{68C8B516-1D80-4EB2-994C-982D332C5661}" destId="{F5260E60-8180-45D1-B53A-7C5AE9827D53}" srcOrd="0" destOrd="0" presId="urn:microsoft.com/office/officeart/2005/8/layout/hList1"/>
    <dgm:cxn modelId="{CC5523BF-8897-4796-B32A-FB361E56AF17}" srcId="{A1C982A0-D983-47BB-AFE1-876705025D49}" destId="{68C8B516-1D80-4EB2-994C-982D332C5661}" srcOrd="1" destOrd="0" parTransId="{ADF07731-2E28-467F-AA5E-5C54E89C5F22}" sibTransId="{E8138482-5043-41A6-95CB-145159A363C8}"/>
    <dgm:cxn modelId="{FA5D6568-4912-4471-8376-D764BCA1516C}" type="presOf" srcId="{A1C982A0-D983-47BB-AFE1-876705025D49}" destId="{F0481DA4-8285-42A2-8063-A0FDEE075A75}" srcOrd="0" destOrd="0" presId="urn:microsoft.com/office/officeart/2005/8/layout/hList1"/>
    <dgm:cxn modelId="{EBC2C6E9-C671-4DBE-925D-AE94DA851E4B}" type="presParOf" srcId="{F0481DA4-8285-42A2-8063-A0FDEE075A75}" destId="{F6961B55-31CA-4BA3-AE49-6AE4C8EF60FE}" srcOrd="0" destOrd="0" presId="urn:microsoft.com/office/officeart/2005/8/layout/hList1"/>
    <dgm:cxn modelId="{2BC87F64-94E7-4B87-BDE9-7A6F08156E80}" type="presParOf" srcId="{F6961B55-31CA-4BA3-AE49-6AE4C8EF60FE}" destId="{B8E10935-50A0-4582-A02F-8FABEC81F826}" srcOrd="0" destOrd="0" presId="urn:microsoft.com/office/officeart/2005/8/layout/hList1"/>
    <dgm:cxn modelId="{79AC5285-FBC3-4D94-9274-05E495D57D21}" type="presParOf" srcId="{F6961B55-31CA-4BA3-AE49-6AE4C8EF60FE}" destId="{DF0F0599-34FD-40AB-8E87-33A114B37238}" srcOrd="1" destOrd="0" presId="urn:microsoft.com/office/officeart/2005/8/layout/hList1"/>
    <dgm:cxn modelId="{2953118B-D099-4AFF-8E96-9AE20591F62F}" type="presParOf" srcId="{F0481DA4-8285-42A2-8063-A0FDEE075A75}" destId="{1A96FB79-7290-4D3C-8194-929CA6FC00BF}" srcOrd="1" destOrd="0" presId="urn:microsoft.com/office/officeart/2005/8/layout/hList1"/>
    <dgm:cxn modelId="{7072F213-7C14-4933-828E-FF650EFDE3FF}" type="presParOf" srcId="{F0481DA4-8285-42A2-8063-A0FDEE075A75}" destId="{950EC2ED-4BFF-417B-9844-202336437F72}" srcOrd="2" destOrd="0" presId="urn:microsoft.com/office/officeart/2005/8/layout/hList1"/>
    <dgm:cxn modelId="{7DF38319-6FB5-465C-B55E-EB3192DC3507}" type="presParOf" srcId="{950EC2ED-4BFF-417B-9844-202336437F72}" destId="{F5260E60-8180-45D1-B53A-7C5AE9827D53}" srcOrd="0" destOrd="0" presId="urn:microsoft.com/office/officeart/2005/8/layout/hList1"/>
    <dgm:cxn modelId="{A55DF888-5CD3-4504-9200-EDA747A7A478}" type="presParOf" srcId="{950EC2ED-4BFF-417B-9844-202336437F72}" destId="{7884CBC5-8B9A-4926-BEE1-64C72351A257}" srcOrd="1" destOrd="0" presId="urn:microsoft.com/office/officeart/2005/8/layout/hList1"/>
    <dgm:cxn modelId="{0918705B-4337-4068-8881-13517813831C}" type="presParOf" srcId="{F0481DA4-8285-42A2-8063-A0FDEE075A75}" destId="{94C13747-E85A-4377-A0D2-1BBDA6DC8EB5}" srcOrd="3" destOrd="0" presId="urn:microsoft.com/office/officeart/2005/8/layout/hList1"/>
    <dgm:cxn modelId="{21B09E98-DF44-4C9D-ACEB-FAD0A6A06A3B}" type="presParOf" srcId="{F0481DA4-8285-42A2-8063-A0FDEE075A75}" destId="{54C69232-05D6-4CBF-AB3C-6DD9E32726A0}" srcOrd="4" destOrd="0" presId="urn:microsoft.com/office/officeart/2005/8/layout/hList1"/>
    <dgm:cxn modelId="{F2BDE2D9-CB81-4230-9D27-51ACD8D865B5}" type="presParOf" srcId="{54C69232-05D6-4CBF-AB3C-6DD9E32726A0}" destId="{D25B9272-EA06-4F71-BB9D-D26783EB111C}" srcOrd="0" destOrd="0" presId="urn:microsoft.com/office/officeart/2005/8/layout/hList1"/>
    <dgm:cxn modelId="{4E3AFFC4-3138-4868-986E-A28A810212BF}" type="presParOf" srcId="{54C69232-05D6-4CBF-AB3C-6DD9E32726A0}" destId="{EA53DAF6-90EE-49E9-8B35-9B5FA443228E}"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AEC9BBD-4A6C-4DB2-A6B8-EA971726CAE0}"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68B08A00-FA57-4E4B-BEFD-AF28C6DD8FCD}">
      <dgm:prSet phldrT="[Text]" custT="1"/>
      <dgm:spPr/>
      <dgm:t>
        <a:bodyPr/>
        <a:lstStyle/>
        <a:p>
          <a:r>
            <a:rPr lang="en-US" sz="2400" b="0" dirty="0" smtClean="0"/>
            <a:t>Continue information gathering</a:t>
          </a:r>
          <a:endParaRPr lang="en-US" sz="2400" b="0" dirty="0"/>
        </a:p>
      </dgm:t>
    </dgm:pt>
    <dgm:pt modelId="{BED8EDDB-C7B1-4BD6-BD32-C15727436FEF}" type="parTrans" cxnId="{6426C11C-A739-4D0F-87F9-F2CBD2ABEFEE}">
      <dgm:prSet/>
      <dgm:spPr/>
      <dgm:t>
        <a:bodyPr/>
        <a:lstStyle/>
        <a:p>
          <a:endParaRPr lang="en-US" sz="2800" b="0"/>
        </a:p>
      </dgm:t>
    </dgm:pt>
    <dgm:pt modelId="{E93FD21A-EFDE-42AA-998E-BF7F0745CEA2}" type="sibTrans" cxnId="{6426C11C-A739-4D0F-87F9-F2CBD2ABEFEE}">
      <dgm:prSet/>
      <dgm:spPr/>
      <dgm:t>
        <a:bodyPr/>
        <a:lstStyle/>
        <a:p>
          <a:endParaRPr lang="en-US" sz="2800" b="0"/>
        </a:p>
      </dgm:t>
    </dgm:pt>
    <dgm:pt modelId="{802DE5D1-6A9D-48BA-BD1D-9BBE42BEF74A}">
      <dgm:prSet phldrT="[Text]" custT="1"/>
      <dgm:spPr/>
      <dgm:t>
        <a:bodyPr/>
        <a:lstStyle/>
        <a:p>
          <a:r>
            <a:rPr lang="en-US" sz="2400" b="0" dirty="0" smtClean="0"/>
            <a:t>Tie assessments to high school planning and course selection</a:t>
          </a:r>
          <a:endParaRPr lang="en-US" sz="2400" b="0" dirty="0"/>
        </a:p>
      </dgm:t>
    </dgm:pt>
    <dgm:pt modelId="{528F368A-940C-4D7C-90BD-930ADE129E6E}" type="parTrans" cxnId="{25860895-6F5E-42D7-A706-F2FD98DE5C1D}">
      <dgm:prSet/>
      <dgm:spPr/>
      <dgm:t>
        <a:bodyPr/>
        <a:lstStyle/>
        <a:p>
          <a:endParaRPr lang="en-US" sz="2800" b="0"/>
        </a:p>
      </dgm:t>
    </dgm:pt>
    <dgm:pt modelId="{872408F5-0AA4-4E4E-A68A-360D25E6A0A8}" type="sibTrans" cxnId="{25860895-6F5E-42D7-A706-F2FD98DE5C1D}">
      <dgm:prSet/>
      <dgm:spPr/>
      <dgm:t>
        <a:bodyPr/>
        <a:lstStyle/>
        <a:p>
          <a:endParaRPr lang="en-US" sz="2800" b="0"/>
        </a:p>
      </dgm:t>
    </dgm:pt>
    <dgm:pt modelId="{64FD7FC0-B59E-4F72-B86B-1F7F174B65E8}">
      <dgm:prSet phldrT="[Text]" custT="1"/>
      <dgm:spPr/>
      <dgm:t>
        <a:bodyPr/>
        <a:lstStyle/>
        <a:p>
          <a:r>
            <a:rPr lang="en-US" sz="2400" b="0" dirty="0" smtClean="0"/>
            <a:t>Introduce Individual Career and Academic Plan</a:t>
          </a:r>
          <a:endParaRPr lang="en-US" sz="2400" b="0" dirty="0"/>
        </a:p>
      </dgm:t>
    </dgm:pt>
    <dgm:pt modelId="{6DD7CC2A-1823-4E06-ABEB-42EDC0927EA9}" type="parTrans" cxnId="{91AF8DC3-26C2-4840-BDB6-60F300B36EBA}">
      <dgm:prSet/>
      <dgm:spPr/>
      <dgm:t>
        <a:bodyPr/>
        <a:lstStyle/>
        <a:p>
          <a:endParaRPr lang="en-US" sz="2800" b="0"/>
        </a:p>
      </dgm:t>
    </dgm:pt>
    <dgm:pt modelId="{756176EE-F4F5-4A55-A15A-3FB5C8207D60}" type="sibTrans" cxnId="{91AF8DC3-26C2-4840-BDB6-60F300B36EBA}">
      <dgm:prSet/>
      <dgm:spPr/>
      <dgm:t>
        <a:bodyPr/>
        <a:lstStyle/>
        <a:p>
          <a:endParaRPr lang="en-US" sz="2800" b="0"/>
        </a:p>
      </dgm:t>
    </dgm:pt>
    <dgm:pt modelId="{D6C2B9EA-5259-4130-9461-F2392131B64E}" type="pres">
      <dgm:prSet presAssocID="{5AEC9BBD-4A6C-4DB2-A6B8-EA971726CAE0}" presName="linear" presStyleCnt="0">
        <dgm:presLayoutVars>
          <dgm:dir/>
          <dgm:animLvl val="lvl"/>
          <dgm:resizeHandles val="exact"/>
        </dgm:presLayoutVars>
      </dgm:prSet>
      <dgm:spPr/>
      <dgm:t>
        <a:bodyPr/>
        <a:lstStyle/>
        <a:p>
          <a:endParaRPr lang="en-US"/>
        </a:p>
      </dgm:t>
    </dgm:pt>
    <dgm:pt modelId="{9E11B965-9402-4223-BB6B-D20D93411E56}" type="pres">
      <dgm:prSet presAssocID="{68B08A00-FA57-4E4B-BEFD-AF28C6DD8FCD}" presName="parentLin" presStyleCnt="0"/>
      <dgm:spPr/>
    </dgm:pt>
    <dgm:pt modelId="{6498DF2B-67AF-4A78-93E0-EDDFE971AD02}" type="pres">
      <dgm:prSet presAssocID="{68B08A00-FA57-4E4B-BEFD-AF28C6DD8FCD}" presName="parentLeftMargin" presStyleLbl="node1" presStyleIdx="0" presStyleCnt="3"/>
      <dgm:spPr/>
      <dgm:t>
        <a:bodyPr/>
        <a:lstStyle/>
        <a:p>
          <a:endParaRPr lang="en-US"/>
        </a:p>
      </dgm:t>
    </dgm:pt>
    <dgm:pt modelId="{4AED443F-40F2-4141-BC51-909CDED95C2C}" type="pres">
      <dgm:prSet presAssocID="{68B08A00-FA57-4E4B-BEFD-AF28C6DD8FCD}" presName="parentText" presStyleLbl="node1" presStyleIdx="0" presStyleCnt="3" custScaleY="187677">
        <dgm:presLayoutVars>
          <dgm:chMax val="0"/>
          <dgm:bulletEnabled val="1"/>
        </dgm:presLayoutVars>
      </dgm:prSet>
      <dgm:spPr/>
      <dgm:t>
        <a:bodyPr/>
        <a:lstStyle/>
        <a:p>
          <a:endParaRPr lang="en-US"/>
        </a:p>
      </dgm:t>
    </dgm:pt>
    <dgm:pt modelId="{4D97E096-F626-4868-B5ED-E11A4A79F22F}" type="pres">
      <dgm:prSet presAssocID="{68B08A00-FA57-4E4B-BEFD-AF28C6DD8FCD}" presName="negativeSpace" presStyleCnt="0"/>
      <dgm:spPr/>
    </dgm:pt>
    <dgm:pt modelId="{761FCA9C-7340-45AC-9895-0F5A6709D7A4}" type="pres">
      <dgm:prSet presAssocID="{68B08A00-FA57-4E4B-BEFD-AF28C6DD8FCD}" presName="childText" presStyleLbl="conFgAcc1" presStyleIdx="0" presStyleCnt="3">
        <dgm:presLayoutVars>
          <dgm:bulletEnabled val="1"/>
        </dgm:presLayoutVars>
      </dgm:prSet>
      <dgm:spPr/>
    </dgm:pt>
    <dgm:pt modelId="{408BB96F-089D-4A8F-9ACE-B101526B9B17}" type="pres">
      <dgm:prSet presAssocID="{E93FD21A-EFDE-42AA-998E-BF7F0745CEA2}" presName="spaceBetweenRectangles" presStyleCnt="0"/>
      <dgm:spPr/>
    </dgm:pt>
    <dgm:pt modelId="{405E4304-0FE8-4CE2-97A5-80A63D349B30}" type="pres">
      <dgm:prSet presAssocID="{802DE5D1-6A9D-48BA-BD1D-9BBE42BEF74A}" presName="parentLin" presStyleCnt="0"/>
      <dgm:spPr/>
    </dgm:pt>
    <dgm:pt modelId="{2EA45D57-0E1D-4EC8-8886-2BB0448B94B7}" type="pres">
      <dgm:prSet presAssocID="{802DE5D1-6A9D-48BA-BD1D-9BBE42BEF74A}" presName="parentLeftMargin" presStyleLbl="node1" presStyleIdx="0" presStyleCnt="3"/>
      <dgm:spPr/>
      <dgm:t>
        <a:bodyPr/>
        <a:lstStyle/>
        <a:p>
          <a:endParaRPr lang="en-US"/>
        </a:p>
      </dgm:t>
    </dgm:pt>
    <dgm:pt modelId="{A84607CC-148B-44C9-AC58-A51F8B158C58}" type="pres">
      <dgm:prSet presAssocID="{802DE5D1-6A9D-48BA-BD1D-9BBE42BEF74A}" presName="parentText" presStyleLbl="node1" presStyleIdx="1" presStyleCnt="3" custScaleY="187677">
        <dgm:presLayoutVars>
          <dgm:chMax val="0"/>
          <dgm:bulletEnabled val="1"/>
        </dgm:presLayoutVars>
      </dgm:prSet>
      <dgm:spPr/>
      <dgm:t>
        <a:bodyPr/>
        <a:lstStyle/>
        <a:p>
          <a:endParaRPr lang="en-US"/>
        </a:p>
      </dgm:t>
    </dgm:pt>
    <dgm:pt modelId="{818BFCA0-8AB6-4A0A-9201-4B209FC4B0A1}" type="pres">
      <dgm:prSet presAssocID="{802DE5D1-6A9D-48BA-BD1D-9BBE42BEF74A}" presName="negativeSpace" presStyleCnt="0"/>
      <dgm:spPr/>
    </dgm:pt>
    <dgm:pt modelId="{9EB003F7-9693-40EC-A558-D42F52B68FE4}" type="pres">
      <dgm:prSet presAssocID="{802DE5D1-6A9D-48BA-BD1D-9BBE42BEF74A}" presName="childText" presStyleLbl="conFgAcc1" presStyleIdx="1" presStyleCnt="3">
        <dgm:presLayoutVars>
          <dgm:bulletEnabled val="1"/>
        </dgm:presLayoutVars>
      </dgm:prSet>
      <dgm:spPr/>
    </dgm:pt>
    <dgm:pt modelId="{08B5416F-24FA-4CD4-A6AC-6326BEFAE5E6}" type="pres">
      <dgm:prSet presAssocID="{872408F5-0AA4-4E4E-A68A-360D25E6A0A8}" presName="spaceBetweenRectangles" presStyleCnt="0"/>
      <dgm:spPr/>
    </dgm:pt>
    <dgm:pt modelId="{4A429DCF-487A-4ED3-908E-1A7B92F67ADD}" type="pres">
      <dgm:prSet presAssocID="{64FD7FC0-B59E-4F72-B86B-1F7F174B65E8}" presName="parentLin" presStyleCnt="0"/>
      <dgm:spPr/>
    </dgm:pt>
    <dgm:pt modelId="{9BE9D3C0-C16D-47B1-BC32-B9629FD8A1D9}" type="pres">
      <dgm:prSet presAssocID="{64FD7FC0-B59E-4F72-B86B-1F7F174B65E8}" presName="parentLeftMargin" presStyleLbl="node1" presStyleIdx="1" presStyleCnt="3"/>
      <dgm:spPr/>
      <dgm:t>
        <a:bodyPr/>
        <a:lstStyle/>
        <a:p>
          <a:endParaRPr lang="en-US"/>
        </a:p>
      </dgm:t>
    </dgm:pt>
    <dgm:pt modelId="{E0A81DE3-2E11-425D-B2F6-C858344E1984}" type="pres">
      <dgm:prSet presAssocID="{64FD7FC0-B59E-4F72-B86B-1F7F174B65E8}" presName="parentText" presStyleLbl="node1" presStyleIdx="2" presStyleCnt="3" custScaleY="187677">
        <dgm:presLayoutVars>
          <dgm:chMax val="0"/>
          <dgm:bulletEnabled val="1"/>
        </dgm:presLayoutVars>
      </dgm:prSet>
      <dgm:spPr/>
      <dgm:t>
        <a:bodyPr/>
        <a:lstStyle/>
        <a:p>
          <a:endParaRPr lang="en-US"/>
        </a:p>
      </dgm:t>
    </dgm:pt>
    <dgm:pt modelId="{8743A6C5-7B2A-4089-B683-CD005CC27341}" type="pres">
      <dgm:prSet presAssocID="{64FD7FC0-B59E-4F72-B86B-1F7F174B65E8}" presName="negativeSpace" presStyleCnt="0"/>
      <dgm:spPr/>
    </dgm:pt>
    <dgm:pt modelId="{3A2A7606-A452-45CF-B5C0-7611F9F72E06}" type="pres">
      <dgm:prSet presAssocID="{64FD7FC0-B59E-4F72-B86B-1F7F174B65E8}" presName="childText" presStyleLbl="conFgAcc1" presStyleIdx="2" presStyleCnt="3">
        <dgm:presLayoutVars>
          <dgm:bulletEnabled val="1"/>
        </dgm:presLayoutVars>
      </dgm:prSet>
      <dgm:spPr/>
    </dgm:pt>
  </dgm:ptLst>
  <dgm:cxnLst>
    <dgm:cxn modelId="{FFFD6EAD-E39C-40B9-A0DB-CB57D122330E}" type="presOf" srcId="{802DE5D1-6A9D-48BA-BD1D-9BBE42BEF74A}" destId="{A84607CC-148B-44C9-AC58-A51F8B158C58}" srcOrd="1" destOrd="0" presId="urn:microsoft.com/office/officeart/2005/8/layout/list1"/>
    <dgm:cxn modelId="{B229469E-A3AF-4C14-A64D-482F5F138460}" type="presOf" srcId="{68B08A00-FA57-4E4B-BEFD-AF28C6DD8FCD}" destId="{6498DF2B-67AF-4A78-93E0-EDDFE971AD02}" srcOrd="0" destOrd="0" presId="urn:microsoft.com/office/officeart/2005/8/layout/list1"/>
    <dgm:cxn modelId="{ADEC1814-53D4-4AA4-B90F-08F307302B3A}" type="presOf" srcId="{64FD7FC0-B59E-4F72-B86B-1F7F174B65E8}" destId="{9BE9D3C0-C16D-47B1-BC32-B9629FD8A1D9}" srcOrd="0" destOrd="0" presId="urn:microsoft.com/office/officeart/2005/8/layout/list1"/>
    <dgm:cxn modelId="{97C23094-9507-4330-B549-212C1644924D}" type="presOf" srcId="{802DE5D1-6A9D-48BA-BD1D-9BBE42BEF74A}" destId="{2EA45D57-0E1D-4EC8-8886-2BB0448B94B7}" srcOrd="0" destOrd="0" presId="urn:microsoft.com/office/officeart/2005/8/layout/list1"/>
    <dgm:cxn modelId="{91AF8DC3-26C2-4840-BDB6-60F300B36EBA}" srcId="{5AEC9BBD-4A6C-4DB2-A6B8-EA971726CAE0}" destId="{64FD7FC0-B59E-4F72-B86B-1F7F174B65E8}" srcOrd="2" destOrd="0" parTransId="{6DD7CC2A-1823-4E06-ABEB-42EDC0927EA9}" sibTransId="{756176EE-F4F5-4A55-A15A-3FB5C8207D60}"/>
    <dgm:cxn modelId="{D338398A-E602-4F2B-AFEF-DBBB49FBC81B}" type="presOf" srcId="{68B08A00-FA57-4E4B-BEFD-AF28C6DD8FCD}" destId="{4AED443F-40F2-4141-BC51-909CDED95C2C}" srcOrd="1" destOrd="0" presId="urn:microsoft.com/office/officeart/2005/8/layout/list1"/>
    <dgm:cxn modelId="{015E66F8-8D8C-4D53-82CA-898F00D5BF51}" type="presOf" srcId="{5AEC9BBD-4A6C-4DB2-A6B8-EA971726CAE0}" destId="{D6C2B9EA-5259-4130-9461-F2392131B64E}" srcOrd="0" destOrd="0" presId="urn:microsoft.com/office/officeart/2005/8/layout/list1"/>
    <dgm:cxn modelId="{6426C11C-A739-4D0F-87F9-F2CBD2ABEFEE}" srcId="{5AEC9BBD-4A6C-4DB2-A6B8-EA971726CAE0}" destId="{68B08A00-FA57-4E4B-BEFD-AF28C6DD8FCD}" srcOrd="0" destOrd="0" parTransId="{BED8EDDB-C7B1-4BD6-BD32-C15727436FEF}" sibTransId="{E93FD21A-EFDE-42AA-998E-BF7F0745CEA2}"/>
    <dgm:cxn modelId="{25860895-6F5E-42D7-A706-F2FD98DE5C1D}" srcId="{5AEC9BBD-4A6C-4DB2-A6B8-EA971726CAE0}" destId="{802DE5D1-6A9D-48BA-BD1D-9BBE42BEF74A}" srcOrd="1" destOrd="0" parTransId="{528F368A-940C-4D7C-90BD-930ADE129E6E}" sibTransId="{872408F5-0AA4-4E4E-A68A-360D25E6A0A8}"/>
    <dgm:cxn modelId="{21013B15-5BE0-4123-9C92-1421175B2AE8}" type="presOf" srcId="{64FD7FC0-B59E-4F72-B86B-1F7F174B65E8}" destId="{E0A81DE3-2E11-425D-B2F6-C858344E1984}" srcOrd="1" destOrd="0" presId="urn:microsoft.com/office/officeart/2005/8/layout/list1"/>
    <dgm:cxn modelId="{A2DC60C9-7B6D-42BB-A540-DA6B597D2E51}" type="presParOf" srcId="{D6C2B9EA-5259-4130-9461-F2392131B64E}" destId="{9E11B965-9402-4223-BB6B-D20D93411E56}" srcOrd="0" destOrd="0" presId="urn:microsoft.com/office/officeart/2005/8/layout/list1"/>
    <dgm:cxn modelId="{A15A31A2-33D7-4B5C-9638-5F7C8066460C}" type="presParOf" srcId="{9E11B965-9402-4223-BB6B-D20D93411E56}" destId="{6498DF2B-67AF-4A78-93E0-EDDFE971AD02}" srcOrd="0" destOrd="0" presId="urn:microsoft.com/office/officeart/2005/8/layout/list1"/>
    <dgm:cxn modelId="{BF6EDB94-4709-49F3-BE65-511D2E8DD2D8}" type="presParOf" srcId="{9E11B965-9402-4223-BB6B-D20D93411E56}" destId="{4AED443F-40F2-4141-BC51-909CDED95C2C}" srcOrd="1" destOrd="0" presId="urn:microsoft.com/office/officeart/2005/8/layout/list1"/>
    <dgm:cxn modelId="{50EE1809-3A0C-4D04-A7F6-58D97A1B914C}" type="presParOf" srcId="{D6C2B9EA-5259-4130-9461-F2392131B64E}" destId="{4D97E096-F626-4868-B5ED-E11A4A79F22F}" srcOrd="1" destOrd="0" presId="urn:microsoft.com/office/officeart/2005/8/layout/list1"/>
    <dgm:cxn modelId="{D89E104B-E435-42A9-84CB-6E5F92EF2C63}" type="presParOf" srcId="{D6C2B9EA-5259-4130-9461-F2392131B64E}" destId="{761FCA9C-7340-45AC-9895-0F5A6709D7A4}" srcOrd="2" destOrd="0" presId="urn:microsoft.com/office/officeart/2005/8/layout/list1"/>
    <dgm:cxn modelId="{55D5F428-4B82-4F2E-920B-E06495B9AB75}" type="presParOf" srcId="{D6C2B9EA-5259-4130-9461-F2392131B64E}" destId="{408BB96F-089D-4A8F-9ACE-B101526B9B17}" srcOrd="3" destOrd="0" presId="urn:microsoft.com/office/officeart/2005/8/layout/list1"/>
    <dgm:cxn modelId="{EFE9509C-B648-42E7-AD08-CD02F93B9F7D}" type="presParOf" srcId="{D6C2B9EA-5259-4130-9461-F2392131B64E}" destId="{405E4304-0FE8-4CE2-97A5-80A63D349B30}" srcOrd="4" destOrd="0" presId="urn:microsoft.com/office/officeart/2005/8/layout/list1"/>
    <dgm:cxn modelId="{F5AE0A6F-0562-489B-B938-7A1021FFA6AA}" type="presParOf" srcId="{405E4304-0FE8-4CE2-97A5-80A63D349B30}" destId="{2EA45D57-0E1D-4EC8-8886-2BB0448B94B7}" srcOrd="0" destOrd="0" presId="urn:microsoft.com/office/officeart/2005/8/layout/list1"/>
    <dgm:cxn modelId="{940E8192-54C1-4376-AE6B-8C4FAE024029}" type="presParOf" srcId="{405E4304-0FE8-4CE2-97A5-80A63D349B30}" destId="{A84607CC-148B-44C9-AC58-A51F8B158C58}" srcOrd="1" destOrd="0" presId="urn:microsoft.com/office/officeart/2005/8/layout/list1"/>
    <dgm:cxn modelId="{765148E5-FCBF-46E7-AD38-A2B09A6AFBDA}" type="presParOf" srcId="{D6C2B9EA-5259-4130-9461-F2392131B64E}" destId="{818BFCA0-8AB6-4A0A-9201-4B209FC4B0A1}" srcOrd="5" destOrd="0" presId="urn:microsoft.com/office/officeart/2005/8/layout/list1"/>
    <dgm:cxn modelId="{E2A15BCB-EADE-4489-93A3-87F78CDADEF7}" type="presParOf" srcId="{D6C2B9EA-5259-4130-9461-F2392131B64E}" destId="{9EB003F7-9693-40EC-A558-D42F52B68FE4}" srcOrd="6" destOrd="0" presId="urn:microsoft.com/office/officeart/2005/8/layout/list1"/>
    <dgm:cxn modelId="{8BE369EF-91BF-43CB-8476-A26A7596A2B3}" type="presParOf" srcId="{D6C2B9EA-5259-4130-9461-F2392131B64E}" destId="{08B5416F-24FA-4CD4-A6AC-6326BEFAE5E6}" srcOrd="7" destOrd="0" presId="urn:microsoft.com/office/officeart/2005/8/layout/list1"/>
    <dgm:cxn modelId="{18995AF6-AB5F-4BB3-9A6A-BC67844B9E9C}" type="presParOf" srcId="{D6C2B9EA-5259-4130-9461-F2392131B64E}" destId="{4A429DCF-487A-4ED3-908E-1A7B92F67ADD}" srcOrd="8" destOrd="0" presId="urn:microsoft.com/office/officeart/2005/8/layout/list1"/>
    <dgm:cxn modelId="{ADD1DF91-FFFB-49FA-80D1-3DE40C63A1D3}" type="presParOf" srcId="{4A429DCF-487A-4ED3-908E-1A7B92F67ADD}" destId="{9BE9D3C0-C16D-47B1-BC32-B9629FD8A1D9}" srcOrd="0" destOrd="0" presId="urn:microsoft.com/office/officeart/2005/8/layout/list1"/>
    <dgm:cxn modelId="{C8125D3E-CFC8-4B0A-8A62-607492FD401C}" type="presParOf" srcId="{4A429DCF-487A-4ED3-908E-1A7B92F67ADD}" destId="{E0A81DE3-2E11-425D-B2F6-C858344E1984}" srcOrd="1" destOrd="0" presId="urn:microsoft.com/office/officeart/2005/8/layout/list1"/>
    <dgm:cxn modelId="{8CDBB7F9-3832-4B6E-9693-534C9BEB9091}" type="presParOf" srcId="{D6C2B9EA-5259-4130-9461-F2392131B64E}" destId="{8743A6C5-7B2A-4089-B683-CD005CC27341}" srcOrd="9" destOrd="0" presId="urn:microsoft.com/office/officeart/2005/8/layout/list1"/>
    <dgm:cxn modelId="{E32E5349-03E9-4566-8D38-5B7082EA4252}" type="presParOf" srcId="{D6C2B9EA-5259-4130-9461-F2392131B64E}" destId="{3A2A7606-A452-45CF-B5C0-7611F9F72E06}"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3348D-D759-4687-AF69-9AB07AD24E43}">
      <dsp:nvSpPr>
        <dsp:cNvPr id="0" name=""/>
        <dsp:cNvSpPr/>
      </dsp:nvSpPr>
      <dsp:spPr>
        <a:xfrm>
          <a:off x="549263" y="0"/>
          <a:ext cx="3094136" cy="1856482"/>
        </a:xfrm>
        <a:prstGeom prst="rect">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School Counseling Curriculum</a:t>
          </a:r>
          <a:endParaRPr lang="en-US" sz="4000" kern="1200" dirty="0"/>
        </a:p>
      </dsp:txBody>
      <dsp:txXfrm>
        <a:off x="549263" y="0"/>
        <a:ext cx="3094136" cy="1856482"/>
      </dsp:txXfrm>
    </dsp:sp>
    <dsp:sp modelId="{5391FCF3-BBAE-4E4B-B27A-34731FE3BD39}">
      <dsp:nvSpPr>
        <dsp:cNvPr id="0" name=""/>
        <dsp:cNvSpPr/>
      </dsp:nvSpPr>
      <dsp:spPr>
        <a:xfrm>
          <a:off x="3926606" y="173"/>
          <a:ext cx="3094136" cy="1856482"/>
        </a:xfrm>
        <a:prstGeom prst="rect">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Responsive Services</a:t>
          </a:r>
          <a:endParaRPr lang="en-US" sz="4000" kern="1200" dirty="0"/>
        </a:p>
      </dsp:txBody>
      <dsp:txXfrm>
        <a:off x="3926606" y="173"/>
        <a:ext cx="3094136" cy="1856482"/>
      </dsp:txXfrm>
    </dsp:sp>
    <dsp:sp modelId="{FCC3A7D6-9258-42F0-9917-64B115B68213}">
      <dsp:nvSpPr>
        <dsp:cNvPr id="0" name=""/>
        <dsp:cNvSpPr/>
      </dsp:nvSpPr>
      <dsp:spPr>
        <a:xfrm>
          <a:off x="523056" y="2166069"/>
          <a:ext cx="3094136" cy="1856482"/>
        </a:xfrm>
        <a:prstGeom prst="rect">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Individual Student Planning</a:t>
          </a:r>
          <a:endParaRPr lang="en-US" sz="4000" kern="1200" dirty="0"/>
        </a:p>
      </dsp:txBody>
      <dsp:txXfrm>
        <a:off x="523056" y="2166069"/>
        <a:ext cx="3094136" cy="1856482"/>
      </dsp:txXfrm>
    </dsp:sp>
    <dsp:sp modelId="{D5B04A0E-58FA-40A2-BA5F-8A943990B0A0}">
      <dsp:nvSpPr>
        <dsp:cNvPr id="0" name=""/>
        <dsp:cNvSpPr/>
      </dsp:nvSpPr>
      <dsp:spPr>
        <a:xfrm>
          <a:off x="3926606" y="2166069"/>
          <a:ext cx="3094136" cy="1856482"/>
        </a:xfrm>
        <a:prstGeom prst="rect">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System Support</a:t>
          </a:r>
          <a:endParaRPr lang="en-US" sz="4000" kern="1200" dirty="0"/>
        </a:p>
      </dsp:txBody>
      <dsp:txXfrm>
        <a:off x="3926606" y="2166069"/>
        <a:ext cx="3094136" cy="18564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2BF3A-007B-4E59-8193-445786430411}">
      <dsp:nvSpPr>
        <dsp:cNvPr id="0" name=""/>
        <dsp:cNvSpPr/>
      </dsp:nvSpPr>
      <dsp:spPr>
        <a:xfrm>
          <a:off x="492105" y="1603"/>
          <a:ext cx="1761174" cy="105670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Report Cards</a:t>
          </a:r>
          <a:endParaRPr lang="en-US" sz="1600" b="1" kern="1200" dirty="0"/>
        </a:p>
      </dsp:txBody>
      <dsp:txXfrm>
        <a:off x="492105" y="1603"/>
        <a:ext cx="1761174" cy="1056704"/>
      </dsp:txXfrm>
    </dsp:sp>
    <dsp:sp modelId="{DDBE7A07-8B7E-47BD-9158-6FDFC70D531B}">
      <dsp:nvSpPr>
        <dsp:cNvPr id="0" name=""/>
        <dsp:cNvSpPr/>
      </dsp:nvSpPr>
      <dsp:spPr>
        <a:xfrm>
          <a:off x="2429397" y="1603"/>
          <a:ext cx="1761174" cy="1056704"/>
        </a:xfrm>
        <a:prstGeom prst="rect">
          <a:avLst/>
        </a:prstGeom>
        <a:solidFill>
          <a:schemeClr val="accent2">
            <a:hueOff val="324009"/>
            <a:satOff val="45"/>
            <a:lumOff val="3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Middle School Coursework &amp; Grades</a:t>
          </a:r>
          <a:endParaRPr lang="en-US" sz="1600" b="1" kern="1200" dirty="0"/>
        </a:p>
      </dsp:txBody>
      <dsp:txXfrm>
        <a:off x="2429397" y="1603"/>
        <a:ext cx="1761174" cy="1056704"/>
      </dsp:txXfrm>
    </dsp:sp>
    <dsp:sp modelId="{4EB6EF4E-1C3F-418C-9A42-E785543F0199}">
      <dsp:nvSpPr>
        <dsp:cNvPr id="0" name=""/>
        <dsp:cNvSpPr/>
      </dsp:nvSpPr>
      <dsp:spPr>
        <a:xfrm>
          <a:off x="4366689" y="1603"/>
          <a:ext cx="1761174" cy="1056704"/>
        </a:xfrm>
        <a:prstGeom prst="rect">
          <a:avLst/>
        </a:prstGeom>
        <a:solidFill>
          <a:schemeClr val="accent2">
            <a:hueOff val="648018"/>
            <a:satOff val="90"/>
            <a:lumOff val="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Formal Academic Assessment Results</a:t>
          </a:r>
          <a:endParaRPr lang="en-US" sz="1600" b="1" kern="1200" dirty="0"/>
        </a:p>
      </dsp:txBody>
      <dsp:txXfrm>
        <a:off x="4366689" y="1603"/>
        <a:ext cx="1761174" cy="1056704"/>
      </dsp:txXfrm>
    </dsp:sp>
    <dsp:sp modelId="{E2807B17-BEBC-442A-A354-A9F9AC812C1B}">
      <dsp:nvSpPr>
        <dsp:cNvPr id="0" name=""/>
        <dsp:cNvSpPr/>
      </dsp:nvSpPr>
      <dsp:spPr>
        <a:xfrm>
          <a:off x="6303981" y="1603"/>
          <a:ext cx="1761174" cy="1056704"/>
        </a:xfrm>
        <a:prstGeom prst="rect">
          <a:avLst/>
        </a:prstGeom>
        <a:solidFill>
          <a:schemeClr val="accent2">
            <a:hueOff val="972027"/>
            <a:satOff val="135"/>
            <a:lumOff val="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Certificates of Achievement &amp; Awards</a:t>
          </a:r>
          <a:endParaRPr lang="en-US" sz="1600" b="1" kern="1200" dirty="0"/>
        </a:p>
      </dsp:txBody>
      <dsp:txXfrm>
        <a:off x="6303981" y="1603"/>
        <a:ext cx="1761174" cy="1056704"/>
      </dsp:txXfrm>
    </dsp:sp>
    <dsp:sp modelId="{0359534C-3FDD-4722-B0A3-2EADC8A06336}">
      <dsp:nvSpPr>
        <dsp:cNvPr id="0" name=""/>
        <dsp:cNvSpPr/>
      </dsp:nvSpPr>
      <dsp:spPr>
        <a:xfrm>
          <a:off x="492105" y="1234425"/>
          <a:ext cx="1761174" cy="1056704"/>
        </a:xfrm>
        <a:prstGeom prst="rect">
          <a:avLst/>
        </a:prstGeom>
        <a:solidFill>
          <a:schemeClr val="accent2">
            <a:hueOff val="1296036"/>
            <a:satOff val="180"/>
            <a:lumOff val="15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Individualized Education Information</a:t>
          </a:r>
          <a:endParaRPr lang="en-US" sz="1600" b="1" kern="1200" dirty="0"/>
        </a:p>
      </dsp:txBody>
      <dsp:txXfrm>
        <a:off x="492105" y="1234425"/>
        <a:ext cx="1761174" cy="1056704"/>
      </dsp:txXfrm>
    </dsp:sp>
    <dsp:sp modelId="{82D10BB7-A548-4C11-87D9-E802EAAD2549}">
      <dsp:nvSpPr>
        <dsp:cNvPr id="0" name=""/>
        <dsp:cNvSpPr/>
      </dsp:nvSpPr>
      <dsp:spPr>
        <a:xfrm>
          <a:off x="2429397" y="1234425"/>
          <a:ext cx="1761174" cy="1056704"/>
        </a:xfrm>
        <a:prstGeom prst="rect">
          <a:avLst/>
        </a:prstGeom>
        <a:solidFill>
          <a:schemeClr val="accent2">
            <a:hueOff val="1620045"/>
            <a:satOff val="225"/>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Participation in activities, teams, clubs</a:t>
          </a:r>
          <a:endParaRPr lang="en-US" sz="1600" b="1" kern="1200" dirty="0"/>
        </a:p>
      </dsp:txBody>
      <dsp:txXfrm>
        <a:off x="2429397" y="1234425"/>
        <a:ext cx="1761174" cy="1056704"/>
      </dsp:txXfrm>
    </dsp:sp>
    <dsp:sp modelId="{07CC4FEA-F51E-4978-ACF7-A9EC262CCDAD}">
      <dsp:nvSpPr>
        <dsp:cNvPr id="0" name=""/>
        <dsp:cNvSpPr/>
      </dsp:nvSpPr>
      <dsp:spPr>
        <a:xfrm>
          <a:off x="4366689" y="1234425"/>
          <a:ext cx="1761174" cy="1056704"/>
        </a:xfrm>
        <a:prstGeom prst="rect">
          <a:avLst/>
        </a:prstGeom>
        <a:solidFill>
          <a:schemeClr val="accent2">
            <a:hueOff val="1944054"/>
            <a:satOff val="271"/>
            <a:lumOff val="23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Volunteer Activities</a:t>
          </a:r>
          <a:endParaRPr lang="en-US" sz="1600" b="1" kern="1200" dirty="0"/>
        </a:p>
      </dsp:txBody>
      <dsp:txXfrm>
        <a:off x="4366689" y="1234425"/>
        <a:ext cx="1761174" cy="1056704"/>
      </dsp:txXfrm>
    </dsp:sp>
    <dsp:sp modelId="{264C62A2-E09C-42A4-A882-B15CB58D9486}">
      <dsp:nvSpPr>
        <dsp:cNvPr id="0" name=""/>
        <dsp:cNvSpPr/>
      </dsp:nvSpPr>
      <dsp:spPr>
        <a:xfrm>
          <a:off x="6303981" y="1234425"/>
          <a:ext cx="1761174" cy="1056704"/>
        </a:xfrm>
        <a:prstGeom prst="rect">
          <a:avLst/>
        </a:prstGeom>
        <a:solidFill>
          <a:schemeClr val="accent2">
            <a:hueOff val="2268063"/>
            <a:satOff val="316"/>
            <a:lumOff val="2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Career Interest Survey Results</a:t>
          </a:r>
          <a:endParaRPr lang="en-US" sz="1600" b="1" kern="1200" dirty="0"/>
        </a:p>
      </dsp:txBody>
      <dsp:txXfrm>
        <a:off x="6303981" y="1234425"/>
        <a:ext cx="1761174" cy="1056704"/>
      </dsp:txXfrm>
    </dsp:sp>
    <dsp:sp modelId="{445DE4CC-5AF5-48D5-9DA5-89BCABF8C2FD}">
      <dsp:nvSpPr>
        <dsp:cNvPr id="0" name=""/>
        <dsp:cNvSpPr/>
      </dsp:nvSpPr>
      <dsp:spPr>
        <a:xfrm>
          <a:off x="1460751" y="2467247"/>
          <a:ext cx="1761174" cy="1056704"/>
        </a:xfrm>
        <a:prstGeom prst="rect">
          <a:avLst/>
        </a:prstGeom>
        <a:solidFill>
          <a:schemeClr val="accent2">
            <a:hueOff val="2592072"/>
            <a:satOff val="361"/>
            <a:lumOff val="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Career Path Interest</a:t>
          </a:r>
          <a:endParaRPr lang="en-US" sz="1600" b="1" kern="1200" dirty="0"/>
        </a:p>
      </dsp:txBody>
      <dsp:txXfrm>
        <a:off x="1460751" y="2467247"/>
        <a:ext cx="1761174" cy="1056704"/>
      </dsp:txXfrm>
    </dsp:sp>
    <dsp:sp modelId="{466C9BB9-22DC-4CAD-8D5B-1BD2ECDFB162}">
      <dsp:nvSpPr>
        <dsp:cNvPr id="0" name=""/>
        <dsp:cNvSpPr/>
      </dsp:nvSpPr>
      <dsp:spPr>
        <a:xfrm>
          <a:off x="3398043" y="2467247"/>
          <a:ext cx="1761174" cy="1056704"/>
        </a:xfrm>
        <a:prstGeom prst="rect">
          <a:avLst/>
        </a:prstGeom>
        <a:solidFill>
          <a:schemeClr val="accent2">
            <a:hueOff val="2916081"/>
            <a:satOff val="406"/>
            <a:lumOff val="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Recognition, Awards &amp; Personal Achievements</a:t>
          </a:r>
          <a:endParaRPr lang="en-US" sz="1600" b="1" kern="1200" dirty="0"/>
        </a:p>
      </dsp:txBody>
      <dsp:txXfrm>
        <a:off x="3398043" y="2467247"/>
        <a:ext cx="1761174" cy="1056704"/>
      </dsp:txXfrm>
    </dsp:sp>
    <dsp:sp modelId="{6A66F0B0-0B57-4AA7-919D-86F6E5712D70}">
      <dsp:nvSpPr>
        <dsp:cNvPr id="0" name=""/>
        <dsp:cNvSpPr/>
      </dsp:nvSpPr>
      <dsp:spPr>
        <a:xfrm>
          <a:off x="5335335" y="2467247"/>
          <a:ext cx="1761174" cy="1056704"/>
        </a:xfrm>
        <a:prstGeom prst="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Financial considerations for post-secondary options</a:t>
          </a:r>
          <a:endParaRPr lang="en-US" sz="1600" b="1" kern="1200" dirty="0"/>
        </a:p>
      </dsp:txBody>
      <dsp:txXfrm>
        <a:off x="5335335" y="2467247"/>
        <a:ext cx="1761174" cy="10567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2BD21-253A-4BFE-8234-4D4250E0A20A}">
      <dsp:nvSpPr>
        <dsp:cNvPr id="0" name=""/>
        <dsp:cNvSpPr/>
      </dsp:nvSpPr>
      <dsp:spPr>
        <a:xfrm>
          <a:off x="0" y="3953"/>
          <a:ext cx="7736841" cy="11808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l" defTabSz="1600200">
            <a:lnSpc>
              <a:spcPct val="90000"/>
            </a:lnSpc>
            <a:spcBef>
              <a:spcPct val="0"/>
            </a:spcBef>
            <a:spcAft>
              <a:spcPct val="35000"/>
            </a:spcAft>
          </a:pPr>
          <a:r>
            <a:rPr lang="en-US" sz="3600" kern="1200" dirty="0" smtClean="0"/>
            <a:t>Career Planning helps students:</a:t>
          </a:r>
          <a:endParaRPr lang="en-US" sz="3600" kern="1200" dirty="0"/>
        </a:p>
      </dsp:txBody>
      <dsp:txXfrm>
        <a:off x="0" y="3953"/>
        <a:ext cx="7736841" cy="1180800"/>
      </dsp:txXfrm>
    </dsp:sp>
    <dsp:sp modelId="{5AD53441-0963-42F6-AD81-A8C9F781EA30}">
      <dsp:nvSpPr>
        <dsp:cNvPr id="0" name=""/>
        <dsp:cNvSpPr/>
      </dsp:nvSpPr>
      <dsp:spPr>
        <a:xfrm>
          <a:off x="0" y="1184753"/>
          <a:ext cx="7736841" cy="247599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Apply what they have learned about themselves and career interests to plan courses of study</a:t>
          </a:r>
          <a:endParaRPr lang="en-US" sz="2400" kern="1200" dirty="0"/>
        </a:p>
        <a:p>
          <a:pPr marL="228600" lvl="1" indent="-228600" algn="l" defTabSz="1066800">
            <a:lnSpc>
              <a:spcPct val="90000"/>
            </a:lnSpc>
            <a:spcBef>
              <a:spcPct val="0"/>
            </a:spcBef>
            <a:spcAft>
              <a:spcPct val="15000"/>
            </a:spcAft>
            <a:buChar char="••"/>
          </a:pPr>
          <a:r>
            <a:rPr lang="en-US" sz="2400" kern="1200" dirty="0" smtClean="0"/>
            <a:t>Understand the importance of gaining experiences within their career cluster</a:t>
          </a:r>
          <a:endParaRPr lang="en-US" sz="2400" kern="1200" dirty="0"/>
        </a:p>
        <a:p>
          <a:pPr marL="228600" lvl="1" indent="-228600" algn="l" defTabSz="1066800">
            <a:lnSpc>
              <a:spcPct val="90000"/>
            </a:lnSpc>
            <a:spcBef>
              <a:spcPct val="0"/>
            </a:spcBef>
            <a:spcAft>
              <a:spcPct val="15000"/>
            </a:spcAft>
            <a:buChar char="••"/>
          </a:pPr>
          <a:r>
            <a:rPr lang="en-US" sz="2400" kern="1200" dirty="0" smtClean="0"/>
            <a:t>Review &amp; modify their Individual Career and Academic Plan (ICAP)</a:t>
          </a:r>
          <a:endParaRPr lang="en-US" sz="2400" kern="1200" dirty="0"/>
        </a:p>
      </dsp:txBody>
      <dsp:txXfrm>
        <a:off x="0" y="1184753"/>
        <a:ext cx="7736841" cy="24759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10935-50A0-4582-A02F-8FABEC81F826}">
      <dsp:nvSpPr>
        <dsp:cNvPr id="0" name=""/>
        <dsp:cNvSpPr/>
      </dsp:nvSpPr>
      <dsp:spPr>
        <a:xfrm>
          <a:off x="2395" y="714501"/>
          <a:ext cx="2335649" cy="692347"/>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b="1" kern="1200" dirty="0" smtClean="0"/>
            <a:t>Into High School</a:t>
          </a:r>
          <a:endParaRPr lang="en-US" sz="1900" b="1" kern="1200" dirty="0"/>
        </a:p>
      </dsp:txBody>
      <dsp:txXfrm>
        <a:off x="2395" y="714501"/>
        <a:ext cx="2335649" cy="692347"/>
      </dsp:txXfrm>
    </dsp:sp>
    <dsp:sp modelId="{DF0F0599-34FD-40AB-8E87-33A114B37238}">
      <dsp:nvSpPr>
        <dsp:cNvPr id="0" name=""/>
        <dsp:cNvSpPr/>
      </dsp:nvSpPr>
      <dsp:spPr>
        <a:xfrm>
          <a:off x="2395" y="1406848"/>
          <a:ext cx="2335649" cy="192973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Tours &amp; Orientations</a:t>
          </a:r>
          <a:endParaRPr lang="en-US" sz="1900" kern="1200" dirty="0"/>
        </a:p>
        <a:p>
          <a:pPr marL="171450" lvl="1" indent="-171450" algn="l" defTabSz="844550">
            <a:lnSpc>
              <a:spcPct val="90000"/>
            </a:lnSpc>
            <a:spcBef>
              <a:spcPct val="0"/>
            </a:spcBef>
            <a:spcAft>
              <a:spcPct val="15000"/>
            </a:spcAft>
            <a:buChar char="••"/>
          </a:pPr>
          <a:r>
            <a:rPr lang="en-US" sz="1900" kern="1200" dirty="0" smtClean="0"/>
            <a:t>Develop Individual Career and Academic Plan (ICAP)</a:t>
          </a:r>
          <a:endParaRPr lang="en-US" sz="1900" kern="1200" dirty="0"/>
        </a:p>
      </dsp:txBody>
      <dsp:txXfrm>
        <a:off x="2395" y="1406848"/>
        <a:ext cx="2335649" cy="1929734"/>
      </dsp:txXfrm>
    </dsp:sp>
    <dsp:sp modelId="{F5260E60-8180-45D1-B53A-7C5AE9827D53}">
      <dsp:nvSpPr>
        <dsp:cNvPr id="0" name=""/>
        <dsp:cNvSpPr/>
      </dsp:nvSpPr>
      <dsp:spPr>
        <a:xfrm>
          <a:off x="2665035" y="714501"/>
          <a:ext cx="2335649" cy="692347"/>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b="1" kern="1200" dirty="0" smtClean="0"/>
            <a:t>Grade to Grade</a:t>
          </a:r>
          <a:endParaRPr lang="en-US" sz="1900" b="1" kern="1200" dirty="0"/>
        </a:p>
      </dsp:txBody>
      <dsp:txXfrm>
        <a:off x="2665035" y="714501"/>
        <a:ext cx="2335649" cy="692347"/>
      </dsp:txXfrm>
    </dsp:sp>
    <dsp:sp modelId="{7884CBC5-8B9A-4926-BEE1-64C72351A257}">
      <dsp:nvSpPr>
        <dsp:cNvPr id="0" name=""/>
        <dsp:cNvSpPr/>
      </dsp:nvSpPr>
      <dsp:spPr>
        <a:xfrm>
          <a:off x="2665035" y="1406848"/>
          <a:ext cx="2335649" cy="192973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Curriculum Nights &amp; Open House</a:t>
          </a:r>
          <a:endParaRPr lang="en-US" sz="1900" kern="1200" dirty="0"/>
        </a:p>
        <a:p>
          <a:pPr marL="171450" lvl="1" indent="-171450" algn="l" defTabSz="844550">
            <a:lnSpc>
              <a:spcPct val="90000"/>
            </a:lnSpc>
            <a:spcBef>
              <a:spcPct val="0"/>
            </a:spcBef>
            <a:spcAft>
              <a:spcPct val="15000"/>
            </a:spcAft>
            <a:buChar char="••"/>
          </a:pPr>
          <a:r>
            <a:rPr lang="en-US" sz="1900" kern="1200" dirty="0" smtClean="0"/>
            <a:t>Upperclassmen Mentors</a:t>
          </a:r>
          <a:endParaRPr lang="en-US" sz="1900" kern="1200" dirty="0"/>
        </a:p>
      </dsp:txBody>
      <dsp:txXfrm>
        <a:off x="2665035" y="1406848"/>
        <a:ext cx="2335649" cy="1929734"/>
      </dsp:txXfrm>
    </dsp:sp>
    <dsp:sp modelId="{D25B9272-EA06-4F71-BB9D-D26783EB111C}">
      <dsp:nvSpPr>
        <dsp:cNvPr id="0" name=""/>
        <dsp:cNvSpPr/>
      </dsp:nvSpPr>
      <dsp:spPr>
        <a:xfrm>
          <a:off x="5327675" y="714501"/>
          <a:ext cx="2335649" cy="692347"/>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b="1" kern="1200" dirty="0" smtClean="0"/>
            <a:t>Into Post-Secondary Option of Choice</a:t>
          </a:r>
          <a:endParaRPr lang="en-US" sz="1900" b="1" kern="1200" dirty="0"/>
        </a:p>
      </dsp:txBody>
      <dsp:txXfrm>
        <a:off x="5327675" y="714501"/>
        <a:ext cx="2335649" cy="692347"/>
      </dsp:txXfrm>
    </dsp:sp>
    <dsp:sp modelId="{EA53DAF6-90EE-49E9-8B35-9B5FA443228E}">
      <dsp:nvSpPr>
        <dsp:cNvPr id="0" name=""/>
        <dsp:cNvSpPr/>
      </dsp:nvSpPr>
      <dsp:spPr>
        <a:xfrm>
          <a:off x="5327675" y="1406848"/>
          <a:ext cx="2335649" cy="192973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College &amp; Career Fairs</a:t>
          </a:r>
          <a:endParaRPr lang="en-US" sz="1900" kern="1200" dirty="0"/>
        </a:p>
        <a:p>
          <a:pPr marL="171450" lvl="1" indent="-171450" algn="l" defTabSz="844550">
            <a:lnSpc>
              <a:spcPct val="90000"/>
            </a:lnSpc>
            <a:spcBef>
              <a:spcPct val="0"/>
            </a:spcBef>
            <a:spcAft>
              <a:spcPct val="15000"/>
            </a:spcAft>
            <a:buChar char="••"/>
          </a:pPr>
          <a:r>
            <a:rPr lang="en-US" sz="1900" kern="1200" dirty="0" smtClean="0"/>
            <a:t>Financial Aid Nights</a:t>
          </a:r>
          <a:endParaRPr lang="en-US" sz="1900" kern="1200" dirty="0"/>
        </a:p>
      </dsp:txBody>
      <dsp:txXfrm>
        <a:off x="5327675" y="1406848"/>
        <a:ext cx="2335649" cy="19297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FCA9C-7340-45AC-9895-0F5A6709D7A4}">
      <dsp:nvSpPr>
        <dsp:cNvPr id="0" name=""/>
        <dsp:cNvSpPr/>
      </dsp:nvSpPr>
      <dsp:spPr>
        <a:xfrm>
          <a:off x="0" y="767013"/>
          <a:ext cx="7101842" cy="4284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ED443F-40F2-4141-BC51-909CDED95C2C}">
      <dsp:nvSpPr>
        <dsp:cNvPr id="0" name=""/>
        <dsp:cNvSpPr/>
      </dsp:nvSpPr>
      <dsp:spPr>
        <a:xfrm>
          <a:off x="355092" y="76095"/>
          <a:ext cx="4971289" cy="941838"/>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903" tIns="0" rIns="187903" bIns="0" numCol="1" spcCol="1270" anchor="ctr" anchorCtr="0">
          <a:noAutofit/>
        </a:bodyPr>
        <a:lstStyle/>
        <a:p>
          <a:pPr lvl="0" algn="l" defTabSz="1066800">
            <a:lnSpc>
              <a:spcPct val="90000"/>
            </a:lnSpc>
            <a:spcBef>
              <a:spcPct val="0"/>
            </a:spcBef>
            <a:spcAft>
              <a:spcPct val="35000"/>
            </a:spcAft>
          </a:pPr>
          <a:r>
            <a:rPr lang="en-US" sz="2400" b="0" kern="1200" dirty="0" smtClean="0"/>
            <a:t>Continue information gathering</a:t>
          </a:r>
          <a:endParaRPr lang="en-US" sz="2400" b="0" kern="1200" dirty="0"/>
        </a:p>
      </dsp:txBody>
      <dsp:txXfrm>
        <a:off x="401069" y="122072"/>
        <a:ext cx="4879335" cy="849884"/>
      </dsp:txXfrm>
    </dsp:sp>
    <dsp:sp modelId="{9EB003F7-9693-40EC-A558-D42F52B68FE4}">
      <dsp:nvSpPr>
        <dsp:cNvPr id="0" name=""/>
        <dsp:cNvSpPr/>
      </dsp:nvSpPr>
      <dsp:spPr>
        <a:xfrm>
          <a:off x="0" y="1978132"/>
          <a:ext cx="7101842" cy="4284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4607CC-148B-44C9-AC58-A51F8B158C58}">
      <dsp:nvSpPr>
        <dsp:cNvPr id="0" name=""/>
        <dsp:cNvSpPr/>
      </dsp:nvSpPr>
      <dsp:spPr>
        <a:xfrm>
          <a:off x="355092" y="1287213"/>
          <a:ext cx="4971289" cy="941838"/>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903" tIns="0" rIns="187903" bIns="0" numCol="1" spcCol="1270" anchor="ctr" anchorCtr="0">
          <a:noAutofit/>
        </a:bodyPr>
        <a:lstStyle/>
        <a:p>
          <a:pPr lvl="0" algn="l" defTabSz="1066800">
            <a:lnSpc>
              <a:spcPct val="90000"/>
            </a:lnSpc>
            <a:spcBef>
              <a:spcPct val="0"/>
            </a:spcBef>
            <a:spcAft>
              <a:spcPct val="35000"/>
            </a:spcAft>
          </a:pPr>
          <a:r>
            <a:rPr lang="en-US" sz="2400" b="0" kern="1200" dirty="0" smtClean="0"/>
            <a:t>Tie assessments to post-secondary planning</a:t>
          </a:r>
          <a:endParaRPr lang="en-US" sz="2400" b="0" kern="1200" dirty="0"/>
        </a:p>
      </dsp:txBody>
      <dsp:txXfrm>
        <a:off x="401069" y="1333190"/>
        <a:ext cx="4879335" cy="849884"/>
      </dsp:txXfrm>
    </dsp:sp>
    <dsp:sp modelId="{3A2A7606-A452-45CF-B5C0-7611F9F72E06}">
      <dsp:nvSpPr>
        <dsp:cNvPr id="0" name=""/>
        <dsp:cNvSpPr/>
      </dsp:nvSpPr>
      <dsp:spPr>
        <a:xfrm>
          <a:off x="0" y="3189250"/>
          <a:ext cx="7101842" cy="4284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A81DE3-2E11-425D-B2F6-C858344E1984}">
      <dsp:nvSpPr>
        <dsp:cNvPr id="0" name=""/>
        <dsp:cNvSpPr/>
      </dsp:nvSpPr>
      <dsp:spPr>
        <a:xfrm>
          <a:off x="355092" y="2498332"/>
          <a:ext cx="4971289" cy="941838"/>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903" tIns="0" rIns="187903" bIns="0" numCol="1" spcCol="1270" anchor="ctr" anchorCtr="0">
          <a:noAutofit/>
        </a:bodyPr>
        <a:lstStyle/>
        <a:p>
          <a:pPr lvl="0" algn="l" defTabSz="1066800">
            <a:lnSpc>
              <a:spcPct val="90000"/>
            </a:lnSpc>
            <a:spcBef>
              <a:spcPct val="0"/>
            </a:spcBef>
            <a:spcAft>
              <a:spcPct val="35000"/>
            </a:spcAft>
          </a:pPr>
          <a:r>
            <a:rPr lang="en-US" sz="2400" b="0" kern="1200" dirty="0" smtClean="0"/>
            <a:t>Modify &amp; review Individual Career and Academic Plan</a:t>
          </a:r>
          <a:endParaRPr lang="en-US" sz="2400" b="0" kern="1200" dirty="0"/>
        </a:p>
      </dsp:txBody>
      <dsp:txXfrm>
        <a:off x="401069" y="2544309"/>
        <a:ext cx="4879335" cy="84988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C6929-041B-4F74-86B2-E01F9891DA39}">
      <dsp:nvSpPr>
        <dsp:cNvPr id="0" name=""/>
        <dsp:cNvSpPr/>
      </dsp:nvSpPr>
      <dsp:spPr>
        <a:xfrm>
          <a:off x="1485304" y="496"/>
          <a:ext cx="3125390" cy="1875234"/>
        </a:xfrm>
        <a:prstGeom prst="rect">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hlinkClick xmlns:r="http://schemas.openxmlformats.org/officeDocument/2006/relationships" r:id="rId1"/>
            </a:rPr>
            <a:t>Internal Improvement Review (IIR)</a:t>
          </a:r>
          <a:endParaRPr lang="en-US" sz="3300" kern="1200" dirty="0"/>
        </a:p>
      </dsp:txBody>
      <dsp:txXfrm>
        <a:off x="1485304" y="496"/>
        <a:ext cx="3125390" cy="1875234"/>
      </dsp:txXfrm>
    </dsp:sp>
    <dsp:sp modelId="{A9806396-C738-4E46-9A92-55FDC5D57800}">
      <dsp:nvSpPr>
        <dsp:cNvPr id="0" name=""/>
        <dsp:cNvSpPr/>
      </dsp:nvSpPr>
      <dsp:spPr>
        <a:xfrm>
          <a:off x="1485304" y="2188269"/>
          <a:ext cx="3125390" cy="1875234"/>
        </a:xfrm>
        <a:prstGeom prst="rect">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hlinkClick xmlns:r="http://schemas.openxmlformats.org/officeDocument/2006/relationships" r:id="rId2"/>
            </a:rPr>
            <a:t>Individual Student Planning Rubrics</a:t>
          </a:r>
          <a:endParaRPr lang="en-US" sz="3300" kern="1200" dirty="0"/>
        </a:p>
      </dsp:txBody>
      <dsp:txXfrm>
        <a:off x="1485304" y="2188269"/>
        <a:ext cx="3125390" cy="18752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3348D-D759-4687-AF69-9AB07AD24E43}">
      <dsp:nvSpPr>
        <dsp:cNvPr id="0" name=""/>
        <dsp:cNvSpPr/>
      </dsp:nvSpPr>
      <dsp:spPr>
        <a:xfrm>
          <a:off x="549263" y="0"/>
          <a:ext cx="3094136" cy="1856482"/>
        </a:xfrm>
        <a:prstGeom prst="rect">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School Counseling Curriculum</a:t>
          </a:r>
          <a:endParaRPr lang="en-US" sz="4000" kern="1200" dirty="0"/>
        </a:p>
      </dsp:txBody>
      <dsp:txXfrm>
        <a:off x="549263" y="0"/>
        <a:ext cx="3094136" cy="1856482"/>
      </dsp:txXfrm>
    </dsp:sp>
    <dsp:sp modelId="{5391FCF3-BBAE-4E4B-B27A-34731FE3BD39}">
      <dsp:nvSpPr>
        <dsp:cNvPr id="0" name=""/>
        <dsp:cNvSpPr/>
      </dsp:nvSpPr>
      <dsp:spPr>
        <a:xfrm>
          <a:off x="3926606" y="173"/>
          <a:ext cx="3094136" cy="1856482"/>
        </a:xfrm>
        <a:prstGeom prst="rect">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Responsive Services</a:t>
          </a:r>
          <a:endParaRPr lang="en-US" sz="4000" kern="1200" dirty="0"/>
        </a:p>
      </dsp:txBody>
      <dsp:txXfrm>
        <a:off x="3926606" y="173"/>
        <a:ext cx="3094136" cy="1856482"/>
      </dsp:txXfrm>
    </dsp:sp>
    <dsp:sp modelId="{FCC3A7D6-9258-42F0-9917-64B115B68213}">
      <dsp:nvSpPr>
        <dsp:cNvPr id="0" name=""/>
        <dsp:cNvSpPr/>
      </dsp:nvSpPr>
      <dsp:spPr>
        <a:xfrm>
          <a:off x="523056" y="2166069"/>
          <a:ext cx="3094136" cy="1856482"/>
        </a:xfrm>
        <a:prstGeom prst="rect">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Individual Student Planning</a:t>
          </a:r>
          <a:endParaRPr lang="en-US" sz="4000" kern="1200" dirty="0"/>
        </a:p>
      </dsp:txBody>
      <dsp:txXfrm>
        <a:off x="523056" y="2166069"/>
        <a:ext cx="3094136" cy="1856482"/>
      </dsp:txXfrm>
    </dsp:sp>
    <dsp:sp modelId="{D5B04A0E-58FA-40A2-BA5F-8A943990B0A0}">
      <dsp:nvSpPr>
        <dsp:cNvPr id="0" name=""/>
        <dsp:cNvSpPr/>
      </dsp:nvSpPr>
      <dsp:spPr>
        <a:xfrm>
          <a:off x="3926606" y="2166069"/>
          <a:ext cx="3094136" cy="1856482"/>
        </a:xfrm>
        <a:prstGeom prst="rect">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System Support</a:t>
          </a:r>
          <a:endParaRPr lang="en-US" sz="4000" kern="1200" dirty="0"/>
        </a:p>
      </dsp:txBody>
      <dsp:txXfrm>
        <a:off x="3926606" y="2166069"/>
        <a:ext cx="3094136" cy="1856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A9AC3-72E3-4241-A62E-1FB4CEA2F8A7}">
      <dsp:nvSpPr>
        <dsp:cNvPr id="0" name=""/>
        <dsp:cNvSpPr/>
      </dsp:nvSpPr>
      <dsp:spPr>
        <a:xfrm>
          <a:off x="965199" y="0"/>
          <a:ext cx="5689600" cy="5689600"/>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t>Missouri Comprehensive School Counseling Program</a:t>
          </a:r>
          <a:endParaRPr lang="en-US" sz="1800" b="1" kern="1200" dirty="0"/>
        </a:p>
      </dsp:txBody>
      <dsp:txXfrm>
        <a:off x="2815742" y="284479"/>
        <a:ext cx="1988515" cy="853440"/>
      </dsp:txXfrm>
    </dsp:sp>
    <dsp:sp modelId="{C22FEF3F-677F-4B3E-8598-833C2EDB5287}">
      <dsp:nvSpPr>
        <dsp:cNvPr id="0" name=""/>
        <dsp:cNvSpPr/>
      </dsp:nvSpPr>
      <dsp:spPr>
        <a:xfrm>
          <a:off x="1676399" y="1422399"/>
          <a:ext cx="4267200" cy="4267200"/>
        </a:xfrm>
        <a:prstGeom prst="ellipse">
          <a:avLst/>
        </a:prstGeom>
        <a:solidFill>
          <a:schemeClr val="accent1">
            <a:shade val="80000"/>
            <a:hueOff val="186491"/>
            <a:satOff val="-4426"/>
            <a:lumOff val="1390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t>Individual Student Planning</a:t>
          </a:r>
          <a:endParaRPr lang="en-US" sz="1800" b="1" kern="1200" dirty="0"/>
        </a:p>
      </dsp:txBody>
      <dsp:txXfrm>
        <a:off x="2815742" y="1689099"/>
        <a:ext cx="1988515" cy="800100"/>
      </dsp:txXfrm>
    </dsp:sp>
    <dsp:sp modelId="{ECC136D6-F5BC-425D-8AD6-BB5105D92309}">
      <dsp:nvSpPr>
        <dsp:cNvPr id="0" name=""/>
        <dsp:cNvSpPr/>
      </dsp:nvSpPr>
      <dsp:spPr>
        <a:xfrm>
          <a:off x="2387600" y="2844800"/>
          <a:ext cx="2844800" cy="2844800"/>
        </a:xfrm>
        <a:prstGeom prst="ellipse">
          <a:avLst/>
        </a:prstGeom>
        <a:solidFill>
          <a:schemeClr val="accent1">
            <a:shade val="80000"/>
            <a:hueOff val="372983"/>
            <a:satOff val="-8852"/>
            <a:lumOff val="2780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t>College &amp; Career Readiness</a:t>
          </a:r>
          <a:endParaRPr lang="en-US" sz="1800" b="1" kern="1200" dirty="0"/>
        </a:p>
      </dsp:txBody>
      <dsp:txXfrm>
        <a:off x="2804211" y="3556000"/>
        <a:ext cx="2011577" cy="1422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F63F8-ED21-4A95-9D57-1F9C334D7E09}">
      <dsp:nvSpPr>
        <dsp:cNvPr id="0" name=""/>
        <dsp:cNvSpPr/>
      </dsp:nvSpPr>
      <dsp:spPr>
        <a:xfrm>
          <a:off x="744" y="145603"/>
          <a:ext cx="2902148" cy="174128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Educational &amp; Career Planning</a:t>
          </a:r>
          <a:endParaRPr lang="en-US" sz="2800" kern="1200" dirty="0"/>
        </a:p>
      </dsp:txBody>
      <dsp:txXfrm>
        <a:off x="425754" y="400609"/>
        <a:ext cx="2052128" cy="1231277"/>
      </dsp:txXfrm>
    </dsp:sp>
    <dsp:sp modelId="{86DAABF1-CB65-4762-88DA-82A7CB4C311A}">
      <dsp:nvSpPr>
        <dsp:cNvPr id="0" name=""/>
        <dsp:cNvSpPr/>
      </dsp:nvSpPr>
      <dsp:spPr>
        <a:xfrm>
          <a:off x="3193107" y="145603"/>
          <a:ext cx="2902148" cy="174128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Transition Activities</a:t>
          </a:r>
          <a:endParaRPr lang="en-US" sz="2800" kern="1200" dirty="0"/>
        </a:p>
      </dsp:txBody>
      <dsp:txXfrm>
        <a:off x="3618117" y="400609"/>
        <a:ext cx="2052128" cy="1231277"/>
      </dsp:txXfrm>
    </dsp:sp>
    <dsp:sp modelId="{27BEE336-2F7E-489A-ABF4-186048EE70B5}">
      <dsp:nvSpPr>
        <dsp:cNvPr id="0" name=""/>
        <dsp:cNvSpPr/>
      </dsp:nvSpPr>
      <dsp:spPr>
        <a:xfrm>
          <a:off x="1596925" y="2177107"/>
          <a:ext cx="2902148" cy="174128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Appraisal for Decision-Making</a:t>
          </a:r>
          <a:endParaRPr lang="en-US" sz="2800" kern="1200" dirty="0"/>
        </a:p>
      </dsp:txBody>
      <dsp:txXfrm>
        <a:off x="2021935" y="2432113"/>
        <a:ext cx="2052128" cy="12312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2BD21-253A-4BFE-8234-4D4250E0A20A}">
      <dsp:nvSpPr>
        <dsp:cNvPr id="0" name=""/>
        <dsp:cNvSpPr/>
      </dsp:nvSpPr>
      <dsp:spPr>
        <a:xfrm>
          <a:off x="0" y="28932"/>
          <a:ext cx="7736841" cy="12960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l" defTabSz="1600200">
            <a:lnSpc>
              <a:spcPct val="90000"/>
            </a:lnSpc>
            <a:spcBef>
              <a:spcPct val="0"/>
            </a:spcBef>
            <a:spcAft>
              <a:spcPct val="35000"/>
            </a:spcAft>
          </a:pPr>
          <a:r>
            <a:rPr lang="en-US" sz="3600" kern="1200" dirty="0" smtClean="0"/>
            <a:t>Career Awareness helps students:</a:t>
          </a:r>
          <a:endParaRPr lang="en-US" sz="3600" kern="1200" dirty="0"/>
        </a:p>
      </dsp:txBody>
      <dsp:txXfrm>
        <a:off x="0" y="28932"/>
        <a:ext cx="7736841" cy="1296000"/>
      </dsp:txXfrm>
    </dsp:sp>
    <dsp:sp modelId="{5AD53441-0963-42F6-AD81-A8C9F781EA30}">
      <dsp:nvSpPr>
        <dsp:cNvPr id="0" name=""/>
        <dsp:cNvSpPr/>
      </dsp:nvSpPr>
      <dsp:spPr>
        <a:xfrm>
          <a:off x="0" y="1324932"/>
          <a:ext cx="7736841" cy="19764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Learn more about themselves, their interests, abilities and aptitudes along with academic knowledge &amp; skills</a:t>
          </a:r>
          <a:endParaRPr lang="en-US" sz="2400" kern="1200" dirty="0"/>
        </a:p>
        <a:p>
          <a:pPr marL="228600" lvl="1" indent="-228600" algn="l" defTabSz="1066800">
            <a:lnSpc>
              <a:spcPct val="90000"/>
            </a:lnSpc>
            <a:spcBef>
              <a:spcPct val="0"/>
            </a:spcBef>
            <a:spcAft>
              <a:spcPct val="15000"/>
            </a:spcAft>
            <a:buChar char="••"/>
          </a:pPr>
          <a:r>
            <a:rPr lang="en-US" sz="2400" kern="1200" dirty="0" smtClean="0"/>
            <a:t>Understand the value of all work and what people do when they go to work</a:t>
          </a:r>
          <a:endParaRPr lang="en-US" sz="2400" kern="1200" dirty="0"/>
        </a:p>
      </dsp:txBody>
      <dsp:txXfrm>
        <a:off x="0" y="1324932"/>
        <a:ext cx="7736841" cy="1976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10935-50A0-4582-A02F-8FABEC81F826}">
      <dsp:nvSpPr>
        <dsp:cNvPr id="0" name=""/>
        <dsp:cNvSpPr/>
      </dsp:nvSpPr>
      <dsp:spPr>
        <a:xfrm>
          <a:off x="1905" y="219540"/>
          <a:ext cx="1857374" cy="72208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t>Into Kindergarten</a:t>
          </a:r>
          <a:endParaRPr lang="en-US" sz="2000" b="1" kern="1200" dirty="0"/>
        </a:p>
      </dsp:txBody>
      <dsp:txXfrm>
        <a:off x="1905" y="219540"/>
        <a:ext cx="1857374" cy="722081"/>
      </dsp:txXfrm>
    </dsp:sp>
    <dsp:sp modelId="{DF0F0599-34FD-40AB-8E87-33A114B37238}">
      <dsp:nvSpPr>
        <dsp:cNvPr id="0" name=""/>
        <dsp:cNvSpPr/>
      </dsp:nvSpPr>
      <dsp:spPr>
        <a:xfrm>
          <a:off x="1905" y="941621"/>
          <a:ext cx="1857374" cy="290283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Kindergarten Round-up and Screening Days</a:t>
          </a:r>
          <a:endParaRPr lang="en-US" sz="2000" kern="1200" dirty="0"/>
        </a:p>
        <a:p>
          <a:pPr marL="228600" lvl="1" indent="-228600" algn="l" defTabSz="889000">
            <a:lnSpc>
              <a:spcPct val="90000"/>
            </a:lnSpc>
            <a:spcBef>
              <a:spcPct val="0"/>
            </a:spcBef>
            <a:spcAft>
              <a:spcPct val="15000"/>
            </a:spcAft>
            <a:buChar char="••"/>
          </a:pPr>
          <a:r>
            <a:rPr lang="en-US" sz="2000" kern="1200" dirty="0" smtClean="0"/>
            <a:t>Family Socials &amp; Orientations</a:t>
          </a:r>
          <a:endParaRPr lang="en-US" sz="2000" kern="1200" dirty="0"/>
        </a:p>
      </dsp:txBody>
      <dsp:txXfrm>
        <a:off x="1905" y="941621"/>
        <a:ext cx="1857374" cy="2902837"/>
      </dsp:txXfrm>
    </dsp:sp>
    <dsp:sp modelId="{F5260E60-8180-45D1-B53A-7C5AE9827D53}">
      <dsp:nvSpPr>
        <dsp:cNvPr id="0" name=""/>
        <dsp:cNvSpPr/>
      </dsp:nvSpPr>
      <dsp:spPr>
        <a:xfrm>
          <a:off x="2119312" y="219540"/>
          <a:ext cx="1857374" cy="72208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t>Grade to Grade</a:t>
          </a:r>
          <a:endParaRPr lang="en-US" sz="2000" b="1" kern="1200" dirty="0"/>
        </a:p>
      </dsp:txBody>
      <dsp:txXfrm>
        <a:off x="2119312" y="219540"/>
        <a:ext cx="1857374" cy="722081"/>
      </dsp:txXfrm>
    </dsp:sp>
    <dsp:sp modelId="{7884CBC5-8B9A-4926-BEE1-64C72351A257}">
      <dsp:nvSpPr>
        <dsp:cNvPr id="0" name=""/>
        <dsp:cNvSpPr/>
      </dsp:nvSpPr>
      <dsp:spPr>
        <a:xfrm>
          <a:off x="2119312" y="941621"/>
          <a:ext cx="1857374" cy="290283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Step-Up Events (level to level &amp; building to building)</a:t>
          </a:r>
          <a:endParaRPr lang="en-US" sz="2000" kern="1200" dirty="0"/>
        </a:p>
        <a:p>
          <a:pPr marL="228600" lvl="1" indent="-228600" algn="l" defTabSz="889000">
            <a:lnSpc>
              <a:spcPct val="90000"/>
            </a:lnSpc>
            <a:spcBef>
              <a:spcPct val="0"/>
            </a:spcBef>
            <a:spcAft>
              <a:spcPct val="15000"/>
            </a:spcAft>
            <a:buChar char="••"/>
          </a:pPr>
          <a:r>
            <a:rPr lang="en-US" sz="2000" kern="1200" dirty="0" smtClean="0"/>
            <a:t>Letters from next grade-level students</a:t>
          </a:r>
          <a:endParaRPr lang="en-US" sz="2000" kern="1200" dirty="0"/>
        </a:p>
      </dsp:txBody>
      <dsp:txXfrm>
        <a:off x="2119312" y="941621"/>
        <a:ext cx="1857374" cy="2902837"/>
      </dsp:txXfrm>
    </dsp:sp>
    <dsp:sp modelId="{D25B9272-EA06-4F71-BB9D-D26783EB111C}">
      <dsp:nvSpPr>
        <dsp:cNvPr id="0" name=""/>
        <dsp:cNvSpPr/>
      </dsp:nvSpPr>
      <dsp:spPr>
        <a:xfrm>
          <a:off x="4236719" y="219540"/>
          <a:ext cx="1857374" cy="72208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t>Into Middle School</a:t>
          </a:r>
          <a:endParaRPr lang="en-US" sz="2000" b="1" kern="1200" dirty="0"/>
        </a:p>
      </dsp:txBody>
      <dsp:txXfrm>
        <a:off x="4236719" y="219540"/>
        <a:ext cx="1857374" cy="722081"/>
      </dsp:txXfrm>
    </dsp:sp>
    <dsp:sp modelId="{EA53DAF6-90EE-49E9-8B35-9B5FA443228E}">
      <dsp:nvSpPr>
        <dsp:cNvPr id="0" name=""/>
        <dsp:cNvSpPr/>
      </dsp:nvSpPr>
      <dsp:spPr>
        <a:xfrm>
          <a:off x="4236719" y="941621"/>
          <a:ext cx="1857374" cy="290283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Mixer</a:t>
          </a:r>
          <a:endParaRPr lang="en-US" sz="2000" kern="1200" dirty="0"/>
        </a:p>
        <a:p>
          <a:pPr marL="228600" lvl="1" indent="-228600" algn="l" defTabSz="889000">
            <a:lnSpc>
              <a:spcPct val="90000"/>
            </a:lnSpc>
            <a:spcBef>
              <a:spcPct val="0"/>
            </a:spcBef>
            <a:spcAft>
              <a:spcPct val="15000"/>
            </a:spcAft>
            <a:buChar char="••"/>
          </a:pPr>
          <a:r>
            <a:rPr lang="en-US" sz="2000" kern="1200" dirty="0" smtClean="0"/>
            <a:t>Tours of Middle School</a:t>
          </a:r>
          <a:endParaRPr lang="en-US" sz="2000" kern="1200" dirty="0"/>
        </a:p>
        <a:p>
          <a:pPr marL="228600" lvl="1" indent="-228600" algn="l" defTabSz="889000">
            <a:lnSpc>
              <a:spcPct val="90000"/>
            </a:lnSpc>
            <a:spcBef>
              <a:spcPct val="0"/>
            </a:spcBef>
            <a:spcAft>
              <a:spcPct val="15000"/>
            </a:spcAft>
            <a:buChar char="••"/>
          </a:pPr>
          <a:r>
            <a:rPr lang="en-US" sz="2000" kern="1200" dirty="0" smtClean="0"/>
            <a:t>Orientation</a:t>
          </a:r>
          <a:endParaRPr lang="en-US" sz="2000" kern="1200" dirty="0"/>
        </a:p>
      </dsp:txBody>
      <dsp:txXfrm>
        <a:off x="4236719" y="941621"/>
        <a:ext cx="1857374" cy="29028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2BF3A-007B-4E59-8193-445786430411}">
      <dsp:nvSpPr>
        <dsp:cNvPr id="0" name=""/>
        <dsp:cNvSpPr/>
      </dsp:nvSpPr>
      <dsp:spPr>
        <a:xfrm>
          <a:off x="492105" y="1603"/>
          <a:ext cx="1761174" cy="105670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Report Cards</a:t>
          </a:r>
          <a:endParaRPr lang="en-US" sz="1600" b="1" kern="1200" dirty="0"/>
        </a:p>
      </dsp:txBody>
      <dsp:txXfrm>
        <a:off x="492105" y="1603"/>
        <a:ext cx="1761174" cy="1056704"/>
      </dsp:txXfrm>
    </dsp:sp>
    <dsp:sp modelId="{4EB6EF4E-1C3F-418C-9A42-E785543F0199}">
      <dsp:nvSpPr>
        <dsp:cNvPr id="0" name=""/>
        <dsp:cNvSpPr/>
      </dsp:nvSpPr>
      <dsp:spPr>
        <a:xfrm>
          <a:off x="2429397" y="1603"/>
          <a:ext cx="1761174" cy="105670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Formal Academic Assessment Results</a:t>
          </a:r>
          <a:endParaRPr lang="en-US" sz="1600" b="1" kern="1200" dirty="0"/>
        </a:p>
      </dsp:txBody>
      <dsp:txXfrm>
        <a:off x="2429397" y="1603"/>
        <a:ext cx="1761174" cy="1056704"/>
      </dsp:txXfrm>
    </dsp:sp>
    <dsp:sp modelId="{E2807B17-BEBC-442A-A354-A9F9AC812C1B}">
      <dsp:nvSpPr>
        <dsp:cNvPr id="0" name=""/>
        <dsp:cNvSpPr/>
      </dsp:nvSpPr>
      <dsp:spPr>
        <a:xfrm>
          <a:off x="4366689" y="1603"/>
          <a:ext cx="1761174" cy="105670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Certificates of Achievement &amp; Awards</a:t>
          </a:r>
          <a:endParaRPr lang="en-US" sz="1600" b="1" kern="1200" dirty="0"/>
        </a:p>
      </dsp:txBody>
      <dsp:txXfrm>
        <a:off x="4366689" y="1603"/>
        <a:ext cx="1761174" cy="1056704"/>
      </dsp:txXfrm>
    </dsp:sp>
    <dsp:sp modelId="{0359534C-3FDD-4722-B0A3-2EADC8A06336}">
      <dsp:nvSpPr>
        <dsp:cNvPr id="0" name=""/>
        <dsp:cNvSpPr/>
      </dsp:nvSpPr>
      <dsp:spPr>
        <a:xfrm>
          <a:off x="6303981" y="1603"/>
          <a:ext cx="1761174" cy="105670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Individualized Education Information</a:t>
          </a:r>
          <a:endParaRPr lang="en-US" sz="1600" b="1" kern="1200" dirty="0"/>
        </a:p>
      </dsp:txBody>
      <dsp:txXfrm>
        <a:off x="6303981" y="1603"/>
        <a:ext cx="1761174" cy="1056704"/>
      </dsp:txXfrm>
    </dsp:sp>
    <dsp:sp modelId="{82D10BB7-A548-4C11-87D9-E802EAAD2549}">
      <dsp:nvSpPr>
        <dsp:cNvPr id="0" name=""/>
        <dsp:cNvSpPr/>
      </dsp:nvSpPr>
      <dsp:spPr>
        <a:xfrm>
          <a:off x="492105" y="1234425"/>
          <a:ext cx="1761174" cy="105670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Participation in activities, teams, clubs</a:t>
          </a:r>
          <a:endParaRPr lang="en-US" sz="1600" b="1" kern="1200" dirty="0"/>
        </a:p>
      </dsp:txBody>
      <dsp:txXfrm>
        <a:off x="492105" y="1234425"/>
        <a:ext cx="1761174" cy="1056704"/>
      </dsp:txXfrm>
    </dsp:sp>
    <dsp:sp modelId="{07CC4FEA-F51E-4978-ACF7-A9EC262CCDAD}">
      <dsp:nvSpPr>
        <dsp:cNvPr id="0" name=""/>
        <dsp:cNvSpPr/>
      </dsp:nvSpPr>
      <dsp:spPr>
        <a:xfrm>
          <a:off x="2429397" y="1234425"/>
          <a:ext cx="1761174" cy="105670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Volunteer Activities</a:t>
          </a:r>
          <a:endParaRPr lang="en-US" sz="1600" b="1" kern="1200" dirty="0"/>
        </a:p>
      </dsp:txBody>
      <dsp:txXfrm>
        <a:off x="2429397" y="1234425"/>
        <a:ext cx="1761174" cy="1056704"/>
      </dsp:txXfrm>
    </dsp:sp>
    <dsp:sp modelId="{264C62A2-E09C-42A4-A882-B15CB58D9486}">
      <dsp:nvSpPr>
        <dsp:cNvPr id="0" name=""/>
        <dsp:cNvSpPr/>
      </dsp:nvSpPr>
      <dsp:spPr>
        <a:xfrm>
          <a:off x="4366689" y="1234425"/>
          <a:ext cx="1761174" cy="105670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Career Interest Survey Results</a:t>
          </a:r>
          <a:endParaRPr lang="en-US" sz="1600" b="1" kern="1200" dirty="0"/>
        </a:p>
      </dsp:txBody>
      <dsp:txXfrm>
        <a:off x="4366689" y="1234425"/>
        <a:ext cx="1761174" cy="1056704"/>
      </dsp:txXfrm>
    </dsp:sp>
    <dsp:sp modelId="{445DE4CC-5AF5-48D5-9DA5-89BCABF8C2FD}">
      <dsp:nvSpPr>
        <dsp:cNvPr id="0" name=""/>
        <dsp:cNvSpPr/>
      </dsp:nvSpPr>
      <dsp:spPr>
        <a:xfrm>
          <a:off x="6303981" y="1234425"/>
          <a:ext cx="1761174" cy="105670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Career Path Interest</a:t>
          </a:r>
          <a:endParaRPr lang="en-US" sz="1600" b="1" kern="1200" dirty="0"/>
        </a:p>
      </dsp:txBody>
      <dsp:txXfrm>
        <a:off x="6303981" y="1234425"/>
        <a:ext cx="1761174" cy="1056704"/>
      </dsp:txXfrm>
    </dsp:sp>
    <dsp:sp modelId="{466C9BB9-22DC-4CAD-8D5B-1BD2ECDFB162}">
      <dsp:nvSpPr>
        <dsp:cNvPr id="0" name=""/>
        <dsp:cNvSpPr/>
      </dsp:nvSpPr>
      <dsp:spPr>
        <a:xfrm>
          <a:off x="2429397" y="2467247"/>
          <a:ext cx="1761174" cy="105670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Recognition, Awards &amp; Personal Achievements</a:t>
          </a:r>
          <a:endParaRPr lang="en-US" sz="1600" b="1" kern="1200" dirty="0"/>
        </a:p>
      </dsp:txBody>
      <dsp:txXfrm>
        <a:off x="2429397" y="2467247"/>
        <a:ext cx="1761174" cy="1056704"/>
      </dsp:txXfrm>
    </dsp:sp>
    <dsp:sp modelId="{6A66F0B0-0B57-4AA7-919D-86F6E5712D70}">
      <dsp:nvSpPr>
        <dsp:cNvPr id="0" name=""/>
        <dsp:cNvSpPr/>
      </dsp:nvSpPr>
      <dsp:spPr>
        <a:xfrm>
          <a:off x="4366689" y="2467247"/>
          <a:ext cx="1761174" cy="105670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Financial considerations for post-secondary options</a:t>
          </a:r>
          <a:endParaRPr lang="en-US" sz="1600" b="1" kern="1200" dirty="0"/>
        </a:p>
      </dsp:txBody>
      <dsp:txXfrm>
        <a:off x="4366689" y="2467247"/>
        <a:ext cx="1761174" cy="10567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2BD21-253A-4BFE-8234-4D4250E0A20A}">
      <dsp:nvSpPr>
        <dsp:cNvPr id="0" name=""/>
        <dsp:cNvSpPr/>
      </dsp:nvSpPr>
      <dsp:spPr>
        <a:xfrm>
          <a:off x="0" y="28932"/>
          <a:ext cx="7736841" cy="12960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l" defTabSz="1600200">
            <a:lnSpc>
              <a:spcPct val="90000"/>
            </a:lnSpc>
            <a:spcBef>
              <a:spcPct val="0"/>
            </a:spcBef>
            <a:spcAft>
              <a:spcPct val="35000"/>
            </a:spcAft>
          </a:pPr>
          <a:r>
            <a:rPr lang="en-US" sz="3600" kern="1200" dirty="0" smtClean="0"/>
            <a:t>Career Exploration helps students:</a:t>
          </a:r>
          <a:endParaRPr lang="en-US" sz="3600" kern="1200" dirty="0"/>
        </a:p>
      </dsp:txBody>
      <dsp:txXfrm>
        <a:off x="0" y="28932"/>
        <a:ext cx="7736841" cy="1296000"/>
      </dsp:txXfrm>
    </dsp:sp>
    <dsp:sp modelId="{5AD53441-0963-42F6-AD81-A8C9F781EA30}">
      <dsp:nvSpPr>
        <dsp:cNvPr id="0" name=""/>
        <dsp:cNvSpPr/>
      </dsp:nvSpPr>
      <dsp:spPr>
        <a:xfrm>
          <a:off x="0" y="1324932"/>
          <a:ext cx="7736841" cy="19764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Make a more in-depth investigation of career paths</a:t>
          </a:r>
          <a:endParaRPr lang="en-US" sz="2400" kern="1200" dirty="0"/>
        </a:p>
        <a:p>
          <a:pPr marL="228600" lvl="1" indent="-228600" algn="l" defTabSz="1066800">
            <a:lnSpc>
              <a:spcPct val="90000"/>
            </a:lnSpc>
            <a:spcBef>
              <a:spcPct val="0"/>
            </a:spcBef>
            <a:spcAft>
              <a:spcPct val="15000"/>
            </a:spcAft>
            <a:buChar char="••"/>
          </a:pPr>
          <a:r>
            <a:rPr lang="en-US" sz="2400" kern="1200" dirty="0" smtClean="0"/>
            <a:t>Gather information about specific careers of their interest</a:t>
          </a:r>
          <a:endParaRPr lang="en-US" sz="2400" kern="1200" dirty="0"/>
        </a:p>
        <a:p>
          <a:pPr marL="228600" lvl="1" indent="-228600" algn="l" defTabSz="1066800">
            <a:lnSpc>
              <a:spcPct val="90000"/>
            </a:lnSpc>
            <a:spcBef>
              <a:spcPct val="0"/>
            </a:spcBef>
            <a:spcAft>
              <a:spcPct val="15000"/>
            </a:spcAft>
            <a:buChar char="••"/>
          </a:pPr>
          <a:r>
            <a:rPr lang="en-US" sz="2400" kern="1200" dirty="0" smtClean="0"/>
            <a:t>Begin to identify personal strengths and limitations</a:t>
          </a:r>
          <a:endParaRPr lang="en-US" sz="2400" kern="1200" dirty="0"/>
        </a:p>
      </dsp:txBody>
      <dsp:txXfrm>
        <a:off x="0" y="1324932"/>
        <a:ext cx="7736841" cy="19764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10935-50A0-4582-A02F-8FABEC81F826}">
      <dsp:nvSpPr>
        <dsp:cNvPr id="0" name=""/>
        <dsp:cNvSpPr/>
      </dsp:nvSpPr>
      <dsp:spPr>
        <a:xfrm>
          <a:off x="2185" y="85616"/>
          <a:ext cx="2131337" cy="5184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smtClean="0"/>
            <a:t>Into Middle School</a:t>
          </a:r>
          <a:endParaRPr lang="en-US" sz="1800" b="1" kern="1200" dirty="0"/>
        </a:p>
      </dsp:txBody>
      <dsp:txXfrm>
        <a:off x="2185" y="85616"/>
        <a:ext cx="2131337" cy="518400"/>
      </dsp:txXfrm>
    </dsp:sp>
    <dsp:sp modelId="{DF0F0599-34FD-40AB-8E87-33A114B37238}">
      <dsp:nvSpPr>
        <dsp:cNvPr id="0" name=""/>
        <dsp:cNvSpPr/>
      </dsp:nvSpPr>
      <dsp:spPr>
        <a:xfrm>
          <a:off x="2185" y="604016"/>
          <a:ext cx="2131337" cy="308040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Mixer</a:t>
          </a:r>
          <a:endParaRPr lang="en-US" sz="1800" kern="1200" dirty="0"/>
        </a:p>
        <a:p>
          <a:pPr marL="171450" lvl="1" indent="-171450" algn="l" defTabSz="800100">
            <a:lnSpc>
              <a:spcPct val="90000"/>
            </a:lnSpc>
            <a:spcBef>
              <a:spcPct val="0"/>
            </a:spcBef>
            <a:spcAft>
              <a:spcPct val="15000"/>
            </a:spcAft>
            <a:buChar char="••"/>
          </a:pPr>
          <a:r>
            <a:rPr lang="en-US" sz="1800" kern="1200" dirty="0" smtClean="0"/>
            <a:t>Tours &amp; Orientation</a:t>
          </a:r>
          <a:endParaRPr lang="en-US" sz="1800" kern="1200" dirty="0"/>
        </a:p>
      </dsp:txBody>
      <dsp:txXfrm>
        <a:off x="2185" y="604016"/>
        <a:ext cx="2131337" cy="3080404"/>
      </dsp:txXfrm>
    </dsp:sp>
    <dsp:sp modelId="{F5260E60-8180-45D1-B53A-7C5AE9827D53}">
      <dsp:nvSpPr>
        <dsp:cNvPr id="0" name=""/>
        <dsp:cNvSpPr/>
      </dsp:nvSpPr>
      <dsp:spPr>
        <a:xfrm>
          <a:off x="2431911" y="85616"/>
          <a:ext cx="2131337" cy="5184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smtClean="0"/>
            <a:t>Grade to Grade</a:t>
          </a:r>
          <a:endParaRPr lang="en-US" sz="1800" b="1" kern="1200" dirty="0"/>
        </a:p>
      </dsp:txBody>
      <dsp:txXfrm>
        <a:off x="2431911" y="85616"/>
        <a:ext cx="2131337" cy="518400"/>
      </dsp:txXfrm>
    </dsp:sp>
    <dsp:sp modelId="{7884CBC5-8B9A-4926-BEE1-64C72351A257}">
      <dsp:nvSpPr>
        <dsp:cNvPr id="0" name=""/>
        <dsp:cNvSpPr/>
      </dsp:nvSpPr>
      <dsp:spPr>
        <a:xfrm>
          <a:off x="2431911" y="604016"/>
          <a:ext cx="2131337" cy="308040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Open House &amp; Parent Evenings</a:t>
          </a:r>
          <a:endParaRPr lang="en-US" sz="1800" kern="1200" dirty="0"/>
        </a:p>
        <a:p>
          <a:pPr marL="171450" lvl="1" indent="-171450" algn="l" defTabSz="800100">
            <a:lnSpc>
              <a:spcPct val="90000"/>
            </a:lnSpc>
            <a:spcBef>
              <a:spcPct val="0"/>
            </a:spcBef>
            <a:spcAft>
              <a:spcPct val="15000"/>
            </a:spcAft>
            <a:buChar char="••"/>
          </a:pPr>
          <a:r>
            <a:rPr lang="en-US" sz="1800" kern="1200" dirty="0" smtClean="0"/>
            <a:t>Grade-Level Assemblies</a:t>
          </a:r>
          <a:endParaRPr lang="en-US" sz="1800" kern="1200" dirty="0"/>
        </a:p>
      </dsp:txBody>
      <dsp:txXfrm>
        <a:off x="2431911" y="604016"/>
        <a:ext cx="2131337" cy="3080404"/>
      </dsp:txXfrm>
    </dsp:sp>
    <dsp:sp modelId="{D25B9272-EA06-4F71-BB9D-D26783EB111C}">
      <dsp:nvSpPr>
        <dsp:cNvPr id="0" name=""/>
        <dsp:cNvSpPr/>
      </dsp:nvSpPr>
      <dsp:spPr>
        <a:xfrm>
          <a:off x="4861636" y="85616"/>
          <a:ext cx="2131337" cy="5184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smtClean="0"/>
            <a:t>Into High School</a:t>
          </a:r>
          <a:endParaRPr lang="en-US" sz="1800" b="1" kern="1200" dirty="0"/>
        </a:p>
      </dsp:txBody>
      <dsp:txXfrm>
        <a:off x="4861636" y="85616"/>
        <a:ext cx="2131337" cy="518400"/>
      </dsp:txXfrm>
    </dsp:sp>
    <dsp:sp modelId="{EA53DAF6-90EE-49E9-8B35-9B5FA443228E}">
      <dsp:nvSpPr>
        <dsp:cNvPr id="0" name=""/>
        <dsp:cNvSpPr/>
      </dsp:nvSpPr>
      <dsp:spPr>
        <a:xfrm>
          <a:off x="4861636" y="604016"/>
          <a:ext cx="2131337" cy="308040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Orientation for Students &amp; Parents</a:t>
          </a:r>
          <a:endParaRPr lang="en-US" sz="1800" kern="1200" dirty="0"/>
        </a:p>
        <a:p>
          <a:pPr marL="171450" lvl="1" indent="-171450" algn="l" defTabSz="800100">
            <a:lnSpc>
              <a:spcPct val="90000"/>
            </a:lnSpc>
            <a:spcBef>
              <a:spcPct val="0"/>
            </a:spcBef>
            <a:spcAft>
              <a:spcPct val="15000"/>
            </a:spcAft>
            <a:buChar char="••"/>
          </a:pPr>
          <a:r>
            <a:rPr lang="en-US" sz="1800" kern="1200" dirty="0" smtClean="0"/>
            <a:t>Meet with Eighth Graders to develop Individual Career and Academic Plan (ICAP) formerly known as Personal Plans of Study</a:t>
          </a:r>
          <a:endParaRPr lang="en-US" sz="1800" kern="1200" dirty="0"/>
        </a:p>
      </dsp:txBody>
      <dsp:txXfrm>
        <a:off x="4861636" y="604016"/>
        <a:ext cx="2131337" cy="30804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FCA9C-7340-45AC-9895-0F5A6709D7A4}">
      <dsp:nvSpPr>
        <dsp:cNvPr id="0" name=""/>
        <dsp:cNvSpPr/>
      </dsp:nvSpPr>
      <dsp:spPr>
        <a:xfrm>
          <a:off x="0" y="767013"/>
          <a:ext cx="7940041" cy="4284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ED443F-40F2-4141-BC51-909CDED95C2C}">
      <dsp:nvSpPr>
        <dsp:cNvPr id="0" name=""/>
        <dsp:cNvSpPr/>
      </dsp:nvSpPr>
      <dsp:spPr>
        <a:xfrm>
          <a:off x="397002" y="76095"/>
          <a:ext cx="5558028" cy="941838"/>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080" tIns="0" rIns="210080" bIns="0" numCol="1" spcCol="1270" anchor="ctr" anchorCtr="0">
          <a:noAutofit/>
        </a:bodyPr>
        <a:lstStyle/>
        <a:p>
          <a:pPr lvl="0" algn="l" defTabSz="1066800">
            <a:lnSpc>
              <a:spcPct val="90000"/>
            </a:lnSpc>
            <a:spcBef>
              <a:spcPct val="0"/>
            </a:spcBef>
            <a:spcAft>
              <a:spcPct val="35000"/>
            </a:spcAft>
          </a:pPr>
          <a:r>
            <a:rPr lang="en-US" sz="2400" b="0" kern="1200" dirty="0" smtClean="0"/>
            <a:t>Continue information gathering</a:t>
          </a:r>
          <a:endParaRPr lang="en-US" sz="2400" b="0" kern="1200" dirty="0"/>
        </a:p>
      </dsp:txBody>
      <dsp:txXfrm>
        <a:off x="442979" y="122072"/>
        <a:ext cx="5466074" cy="849884"/>
      </dsp:txXfrm>
    </dsp:sp>
    <dsp:sp modelId="{9EB003F7-9693-40EC-A558-D42F52B68FE4}">
      <dsp:nvSpPr>
        <dsp:cNvPr id="0" name=""/>
        <dsp:cNvSpPr/>
      </dsp:nvSpPr>
      <dsp:spPr>
        <a:xfrm>
          <a:off x="0" y="1978132"/>
          <a:ext cx="7940041" cy="4284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4607CC-148B-44C9-AC58-A51F8B158C58}">
      <dsp:nvSpPr>
        <dsp:cNvPr id="0" name=""/>
        <dsp:cNvSpPr/>
      </dsp:nvSpPr>
      <dsp:spPr>
        <a:xfrm>
          <a:off x="397002" y="1287213"/>
          <a:ext cx="5558028" cy="941838"/>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080" tIns="0" rIns="210080" bIns="0" numCol="1" spcCol="1270" anchor="ctr" anchorCtr="0">
          <a:noAutofit/>
        </a:bodyPr>
        <a:lstStyle/>
        <a:p>
          <a:pPr lvl="0" algn="l" defTabSz="1066800">
            <a:lnSpc>
              <a:spcPct val="90000"/>
            </a:lnSpc>
            <a:spcBef>
              <a:spcPct val="0"/>
            </a:spcBef>
            <a:spcAft>
              <a:spcPct val="35000"/>
            </a:spcAft>
          </a:pPr>
          <a:r>
            <a:rPr lang="en-US" sz="2400" b="0" kern="1200" dirty="0" smtClean="0"/>
            <a:t>Tie assessments to high school planning and course selection</a:t>
          </a:r>
          <a:endParaRPr lang="en-US" sz="2400" b="0" kern="1200" dirty="0"/>
        </a:p>
      </dsp:txBody>
      <dsp:txXfrm>
        <a:off x="442979" y="1333190"/>
        <a:ext cx="5466074" cy="849884"/>
      </dsp:txXfrm>
    </dsp:sp>
    <dsp:sp modelId="{3A2A7606-A452-45CF-B5C0-7611F9F72E06}">
      <dsp:nvSpPr>
        <dsp:cNvPr id="0" name=""/>
        <dsp:cNvSpPr/>
      </dsp:nvSpPr>
      <dsp:spPr>
        <a:xfrm>
          <a:off x="0" y="3189250"/>
          <a:ext cx="7940041" cy="4284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A81DE3-2E11-425D-B2F6-C858344E1984}">
      <dsp:nvSpPr>
        <dsp:cNvPr id="0" name=""/>
        <dsp:cNvSpPr/>
      </dsp:nvSpPr>
      <dsp:spPr>
        <a:xfrm>
          <a:off x="397002" y="2498332"/>
          <a:ext cx="5558028" cy="941838"/>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080" tIns="0" rIns="210080" bIns="0" numCol="1" spcCol="1270" anchor="ctr" anchorCtr="0">
          <a:noAutofit/>
        </a:bodyPr>
        <a:lstStyle/>
        <a:p>
          <a:pPr lvl="0" algn="l" defTabSz="1066800">
            <a:lnSpc>
              <a:spcPct val="90000"/>
            </a:lnSpc>
            <a:spcBef>
              <a:spcPct val="0"/>
            </a:spcBef>
            <a:spcAft>
              <a:spcPct val="35000"/>
            </a:spcAft>
          </a:pPr>
          <a:r>
            <a:rPr lang="en-US" sz="2400" b="0" kern="1200" dirty="0" smtClean="0"/>
            <a:t>Introduce Individual Career and Academic Plan</a:t>
          </a:r>
          <a:endParaRPr lang="en-US" sz="2400" b="0" kern="1200" dirty="0"/>
        </a:p>
      </dsp:txBody>
      <dsp:txXfrm>
        <a:off x="442979" y="2544309"/>
        <a:ext cx="5466074" cy="849884"/>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EA91A-F4E6-4D07-8973-B2C1671CAA9B}" type="datetimeFigureOut">
              <a:rPr lang="en-US" smtClean="0"/>
              <a:pPr/>
              <a:t>9/13/2017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0B3218-CFB9-435F-AA71-A16AA1F1CD10}" type="slidenum">
              <a:rPr lang="en-US" smtClean="0"/>
              <a:pPr/>
              <a:t>‹#›</a:t>
            </a:fld>
            <a:endParaRPr lang="en-US" dirty="0"/>
          </a:p>
        </p:txBody>
      </p:sp>
    </p:spTree>
    <p:extLst>
      <p:ext uri="{BB962C8B-B14F-4D97-AF65-F5344CB8AC3E}">
        <p14:creationId xmlns:p14="http://schemas.microsoft.com/office/powerpoint/2010/main" val="3898625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pPr eaLnBrk="1" hangingPunct="1"/>
            <a:r>
              <a:rPr lang="en-US" dirty="0" smtClean="0"/>
              <a:t>Welcome to the Missouri</a:t>
            </a:r>
            <a:r>
              <a:rPr lang="en-US" baseline="0" dirty="0" smtClean="0"/>
              <a:t> Comprehensive School Counseling Program. In this presentation, we will be discussing the the Individual Student Planning component. </a:t>
            </a:r>
            <a:endParaRPr lang="en-US" dirty="0" smtClean="0"/>
          </a:p>
        </p:txBody>
      </p:sp>
      <p:sp>
        <p:nvSpPr>
          <p:cNvPr id="17412" name="Slide Number Placeholder 3"/>
          <p:cNvSpPr>
            <a:spLocks noGrp="1"/>
          </p:cNvSpPr>
          <p:nvPr>
            <p:ph type="sldNum" sz="quarter" idx="5"/>
          </p:nvPr>
        </p:nvSpPr>
        <p:spPr>
          <a:noFill/>
        </p:spPr>
        <p:txBody>
          <a:bodyPr/>
          <a:lstStyle/>
          <a:p>
            <a:fld id="{371B09F9-FA76-4980-B1F6-32895CF48E34}" type="slidenum">
              <a:rPr lang="en-US"/>
              <a:pPr/>
              <a:t>1</a:t>
            </a:fld>
            <a:endParaRPr lang="en-US" dirty="0"/>
          </a:p>
        </p:txBody>
      </p:sp>
    </p:spTree>
    <p:extLst>
      <p:ext uri="{BB962C8B-B14F-4D97-AF65-F5344CB8AC3E}">
        <p14:creationId xmlns:p14="http://schemas.microsoft.com/office/powerpoint/2010/main" val="262332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appraisal process starts in kindergarten. The school counselor’s responsibility is to help families start gathering and discussing materials that represent the whole child over time.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sample list of items for inclusion in an Individual Student Planning Starter Kit may be found in the ISP Guide located on the DESE School Counseling website.</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0B3218-CFB9-435F-AA71-A16AA1F1CD10}" type="slidenum">
              <a:rPr lang="en-US" smtClean="0"/>
              <a:pPr/>
              <a:t>10</a:t>
            </a:fld>
            <a:endParaRPr lang="en-US" dirty="0"/>
          </a:p>
        </p:txBody>
      </p:sp>
    </p:spTree>
    <p:extLst>
      <p:ext uri="{BB962C8B-B14F-4D97-AF65-F5344CB8AC3E}">
        <p14:creationId xmlns:p14="http://schemas.microsoft.com/office/powerpoint/2010/main" val="3784057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school counselor and teacher help students and parents/guardians identify documentation that they will add to their Individual Student Planning Starter Kit each year.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archive will be helpful to the student and family when making important decisions regarding the student throughout their school years. The ISP Starter Kit is especially helpful when the student is transitioning to another grade, building or school.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Reflecting on the ISP materials, parents/guardians can help their children capitalize on their strengths by choosing opportunities outside of school that will enhance career awareness.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the screen, you will notice the different types of key elements that should be kept in the ISP Starter Kit, as the student progresses through elementary school.</a:t>
            </a:r>
          </a:p>
          <a:p>
            <a:pPr marL="171450" lvl="0" indent="-171450">
              <a:buFont typeface="Arial" charset="0"/>
              <a:buChar char="•"/>
            </a:pPr>
            <a:r>
              <a:rPr lang="en-US" sz="1200" b="0" kern="1200" dirty="0" smtClean="0">
                <a:solidFill>
                  <a:schemeClr val="tx1"/>
                </a:solidFill>
                <a:effectLst/>
                <a:latin typeface="+mn-lt"/>
                <a:ea typeface="+mn-ea"/>
                <a:cs typeface="+mn-cs"/>
              </a:rPr>
              <a:t>Report cards </a:t>
            </a:r>
          </a:p>
          <a:p>
            <a:pPr marL="171450" lvl="0" indent="-171450">
              <a:buFont typeface="Arial" charset="0"/>
              <a:buChar char="•"/>
            </a:pPr>
            <a:r>
              <a:rPr lang="en-US" sz="1200" b="0" kern="1200" dirty="0" smtClean="0">
                <a:solidFill>
                  <a:schemeClr val="tx1"/>
                </a:solidFill>
                <a:effectLst/>
                <a:latin typeface="+mn-lt"/>
                <a:ea typeface="+mn-ea"/>
                <a:cs typeface="+mn-cs"/>
              </a:rPr>
              <a:t>Formal academic assessment results</a:t>
            </a:r>
          </a:p>
          <a:p>
            <a:pPr marL="171450" lvl="0" indent="-171450">
              <a:buFont typeface="Arial" charset="0"/>
              <a:buChar char="•"/>
            </a:pPr>
            <a:r>
              <a:rPr lang="en-US" sz="1200" b="0" kern="1200" dirty="0" smtClean="0">
                <a:solidFill>
                  <a:schemeClr val="tx1"/>
                </a:solidFill>
                <a:effectLst/>
                <a:latin typeface="+mn-lt"/>
                <a:ea typeface="+mn-ea"/>
                <a:cs typeface="+mn-cs"/>
              </a:rPr>
              <a:t>Certificates of achievement and awards</a:t>
            </a:r>
          </a:p>
          <a:p>
            <a:pPr marL="171450" lvl="0" indent="-171450">
              <a:buFont typeface="Arial" charset="0"/>
              <a:buChar char="•"/>
            </a:pPr>
            <a:r>
              <a:rPr lang="en-US" sz="1200" b="0" kern="1200" dirty="0" smtClean="0">
                <a:solidFill>
                  <a:schemeClr val="tx1"/>
                </a:solidFill>
                <a:effectLst/>
                <a:latin typeface="+mn-lt"/>
                <a:ea typeface="+mn-ea"/>
                <a:cs typeface="+mn-cs"/>
              </a:rPr>
              <a:t>Individualized educational information (e.g. Gifted and Talented Program, Behavioral Plans, Health Limitations, IEPs, 504 Plans)</a:t>
            </a:r>
          </a:p>
          <a:p>
            <a:pPr marL="171450" lvl="0" indent="-171450">
              <a:buFont typeface="Arial" charset="0"/>
              <a:buChar char="•"/>
            </a:pPr>
            <a:r>
              <a:rPr lang="en-US" sz="1200" b="0" kern="1200" dirty="0" smtClean="0">
                <a:solidFill>
                  <a:schemeClr val="tx1"/>
                </a:solidFill>
                <a:effectLst/>
                <a:latin typeface="+mn-lt"/>
                <a:ea typeface="+mn-ea"/>
                <a:cs typeface="+mn-cs"/>
              </a:rPr>
              <a:t>Participation in activities, teams, organizations and clubs</a:t>
            </a:r>
          </a:p>
          <a:p>
            <a:pPr marL="171450" lvl="0" indent="-171450">
              <a:buFont typeface="Arial" charset="0"/>
              <a:buChar char="•"/>
            </a:pPr>
            <a:r>
              <a:rPr lang="en-US" sz="1200" b="0" kern="1200" dirty="0" smtClean="0">
                <a:solidFill>
                  <a:schemeClr val="tx1"/>
                </a:solidFill>
                <a:effectLst/>
                <a:latin typeface="+mn-lt"/>
                <a:ea typeface="+mn-ea"/>
                <a:cs typeface="+mn-cs"/>
              </a:rPr>
              <a:t>Volunteer activities, job shadowing and work experience (e.g. babysitting, lawn mowing, dog walking, raking leaves or shoveling snow)</a:t>
            </a:r>
          </a:p>
          <a:p>
            <a:pPr marL="171450" lvl="0" indent="-171450">
              <a:buFont typeface="Arial" charset="0"/>
              <a:buChar char="•"/>
            </a:pPr>
            <a:r>
              <a:rPr lang="en-US" sz="1200" b="0" kern="1200" dirty="0" smtClean="0">
                <a:solidFill>
                  <a:schemeClr val="tx1"/>
                </a:solidFill>
                <a:effectLst/>
                <a:latin typeface="+mn-lt"/>
                <a:ea typeface="+mn-ea"/>
                <a:cs typeface="+mn-cs"/>
              </a:rPr>
              <a:t>Career interest survey results and Career Path interest     </a:t>
            </a:r>
          </a:p>
          <a:p>
            <a:pPr marL="171450" lvl="0" indent="-171450">
              <a:buFont typeface="Arial" charset="0"/>
              <a:buChar char="•"/>
            </a:pPr>
            <a:r>
              <a:rPr lang="en-US" sz="1200" b="0" kern="1200" dirty="0" smtClean="0">
                <a:solidFill>
                  <a:schemeClr val="tx1"/>
                </a:solidFill>
                <a:effectLst/>
                <a:latin typeface="+mn-lt"/>
                <a:ea typeface="+mn-ea"/>
                <a:cs typeface="+mn-cs"/>
              </a:rPr>
              <a:t>Recognition, awards and personal achievement (e.g. media,</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newspaper clippings, internet news items)</a:t>
            </a:r>
          </a:p>
          <a:p>
            <a:pPr marL="171450" lvl="0" indent="-171450">
              <a:buFont typeface="Arial" charset="0"/>
              <a:buChar char="•"/>
            </a:pPr>
            <a:r>
              <a:rPr lang="en-US" sz="1200" b="0" kern="1200" dirty="0" smtClean="0">
                <a:solidFill>
                  <a:schemeClr val="tx1"/>
                </a:solidFill>
                <a:effectLst/>
                <a:latin typeface="+mn-lt"/>
                <a:ea typeface="+mn-ea"/>
                <a:cs typeface="+mn-cs"/>
              </a:rPr>
              <a:t>Financial considerations for post-secondary options (savings plan information, parents’ plan for financing education, information about </a:t>
            </a:r>
            <a:r>
              <a:rPr lang="en-US" sz="1200" b="1" kern="1200" dirty="0" smtClean="0">
                <a:solidFill>
                  <a:schemeClr val="tx1"/>
                </a:solidFill>
                <a:effectLst/>
                <a:latin typeface="+mn-lt"/>
                <a:ea typeface="+mn-ea"/>
                <a:cs typeface="+mn-cs"/>
              </a:rPr>
              <a:t>costs of post-secondary options, etc…)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0B3218-CFB9-435F-AA71-A16AA1F1CD10}" type="slidenum">
              <a:rPr lang="en-US" smtClean="0"/>
              <a:pPr/>
              <a:t>11</a:t>
            </a:fld>
            <a:endParaRPr lang="en-US" dirty="0"/>
          </a:p>
        </p:txBody>
      </p:sp>
    </p:spTree>
    <p:extLst>
      <p:ext uri="{BB962C8B-B14F-4D97-AF65-F5344CB8AC3E}">
        <p14:creationId xmlns:p14="http://schemas.microsoft.com/office/powerpoint/2010/main" val="2443333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During middle school, students have CAREER EXPLORATION opportunities for more in-depth investigations of career paths that reflect their emerging preferences in such things as school and community activities and subject areas, as well as personal strengths and limitations.  Middle School Individual Student Planning includes gathering information about specific careers within the career paths of greatest interest to individual students.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Sample Lessons are available on the DESE website.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C0B3218-CFB9-435F-AA71-A16AA1F1CD10}" type="slidenum">
              <a:rPr lang="en-US" smtClean="0"/>
              <a:pPr/>
              <a:t>12</a:t>
            </a:fld>
            <a:endParaRPr lang="en-US" dirty="0"/>
          </a:p>
        </p:txBody>
      </p:sp>
    </p:spTree>
    <p:extLst>
      <p:ext uri="{BB962C8B-B14F-4D97-AF65-F5344CB8AC3E}">
        <p14:creationId xmlns:p14="http://schemas.microsoft.com/office/powerpoint/2010/main" val="210627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help students transition from elementary school to middle school, the middle school counselor coordinates activities with the elementary school counselor to provide orientation for students.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 orientation allows students to become acquainted with their new school and teachers, easing anxieties and concerns. Another orientation for middle school students entering high school will be held - either at the end of eighth grade or the beginning of ninth grade.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students prepare for transition from middle school to high school, they will develop </a:t>
            </a:r>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n Individual Career and Academic Plan.</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0B3218-CFB9-435F-AA71-A16AA1F1CD10}" type="slidenum">
              <a:rPr lang="en-US" smtClean="0"/>
              <a:pPr/>
              <a:t>13</a:t>
            </a:fld>
            <a:endParaRPr lang="en-US" dirty="0"/>
          </a:p>
        </p:txBody>
      </p:sp>
    </p:spTree>
    <p:extLst>
      <p:ext uri="{BB962C8B-B14F-4D97-AF65-F5344CB8AC3E}">
        <p14:creationId xmlns:p14="http://schemas.microsoft.com/office/powerpoint/2010/main" val="3590954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students and their parents/guardians need to understand the role assessments, including interest inventories, play in the course selection and preparation for high school.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Students continue to gather information about themselves as they did with the ISP Starter Kit in Elementary School and develop an Individual Student Planning Resource File.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is in the middle school years that students are introduced to the development of </a:t>
            </a:r>
            <a:r>
              <a:rPr lang="en-US" sz="1200" kern="1200" dirty="0" smtClean="0">
                <a:solidFill>
                  <a:schemeClr val="tx1"/>
                </a:solidFill>
                <a:effectLst/>
                <a:latin typeface="+mn-lt"/>
                <a:ea typeface="+mn-ea"/>
                <a:cs typeface="+mn-cs"/>
              </a:rPr>
              <a:t>an</a:t>
            </a:r>
            <a:r>
              <a:rPr lang="en-US" sz="1200" kern="1200" baseline="0" dirty="0" smtClean="0">
                <a:solidFill>
                  <a:schemeClr val="tx1"/>
                </a:solidFill>
                <a:effectLst/>
                <a:latin typeface="+mn-lt"/>
                <a:ea typeface="+mn-ea"/>
                <a:cs typeface="+mn-cs"/>
              </a:rPr>
              <a:t> Individual Career and Academic Plan.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0B3218-CFB9-435F-AA71-A16AA1F1CD10}" type="slidenum">
              <a:rPr lang="en-US" smtClean="0"/>
              <a:pPr/>
              <a:t>14</a:t>
            </a:fld>
            <a:endParaRPr lang="en-US" dirty="0"/>
          </a:p>
        </p:txBody>
      </p:sp>
    </p:spTree>
    <p:extLst>
      <p:ext uri="{BB962C8B-B14F-4D97-AF65-F5344CB8AC3E}">
        <p14:creationId xmlns:p14="http://schemas.microsoft.com/office/powerpoint/2010/main" val="806767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documentation of the following key elements should be kept as the student progresses through middle school to assist them when building </a:t>
            </a:r>
            <a:r>
              <a:rPr lang="en-US" sz="1200" kern="1200" dirty="0" smtClean="0">
                <a:solidFill>
                  <a:schemeClr val="tx1"/>
                </a:solidFill>
                <a:effectLst/>
                <a:latin typeface="+mn-lt"/>
                <a:ea typeface="+mn-ea"/>
                <a:cs typeface="+mn-cs"/>
              </a:rPr>
              <a:t>Individual</a:t>
            </a:r>
            <a:r>
              <a:rPr lang="en-US" sz="1200" kern="1200" baseline="0" dirty="0" smtClean="0">
                <a:solidFill>
                  <a:schemeClr val="tx1"/>
                </a:solidFill>
                <a:effectLst/>
                <a:latin typeface="+mn-lt"/>
                <a:ea typeface="+mn-ea"/>
                <a:cs typeface="+mn-cs"/>
              </a:rPr>
              <a:t> Career and Academic Plans (ICAP)</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includes: </a:t>
            </a:r>
          </a:p>
          <a:p>
            <a:pPr marL="171450" lvl="0" indent="-171450">
              <a:buFont typeface="Arial" charset="0"/>
              <a:buChar char="•"/>
            </a:pPr>
            <a:r>
              <a:rPr lang="en-US" sz="1200" b="0" kern="1200" dirty="0" smtClean="0">
                <a:solidFill>
                  <a:schemeClr val="tx1"/>
                </a:solidFill>
                <a:effectLst/>
                <a:latin typeface="+mn-lt"/>
                <a:ea typeface="+mn-ea"/>
                <a:cs typeface="+mn-cs"/>
              </a:rPr>
              <a:t>Report cards </a:t>
            </a:r>
          </a:p>
          <a:p>
            <a:pPr marL="171450" lvl="0" indent="-171450">
              <a:buFont typeface="Arial" charset="0"/>
              <a:buChar char="•"/>
            </a:pPr>
            <a:r>
              <a:rPr lang="en-US" sz="1200" b="0" kern="1200" dirty="0" smtClean="0">
                <a:solidFill>
                  <a:schemeClr val="tx1"/>
                </a:solidFill>
                <a:effectLst/>
                <a:latin typeface="+mn-lt"/>
                <a:ea typeface="+mn-ea"/>
                <a:cs typeface="+mn-cs"/>
              </a:rPr>
              <a:t>Middle School coursework and grades</a:t>
            </a:r>
          </a:p>
          <a:p>
            <a:pPr marL="171450" lvl="0" indent="-171450">
              <a:buFont typeface="Arial" charset="0"/>
              <a:buChar char="•"/>
            </a:pPr>
            <a:r>
              <a:rPr lang="en-US" sz="1200" b="0" kern="1200" dirty="0" smtClean="0">
                <a:solidFill>
                  <a:schemeClr val="tx1"/>
                </a:solidFill>
                <a:effectLst/>
                <a:latin typeface="+mn-lt"/>
                <a:ea typeface="+mn-ea"/>
                <a:cs typeface="+mn-cs"/>
              </a:rPr>
              <a:t>Formal academic assessment results</a:t>
            </a:r>
          </a:p>
          <a:p>
            <a:pPr marL="171450" lvl="0" indent="-171450">
              <a:buFont typeface="Arial" charset="0"/>
              <a:buChar char="•"/>
            </a:pPr>
            <a:r>
              <a:rPr lang="en-US" sz="1200" b="0" kern="1200" dirty="0" smtClean="0">
                <a:solidFill>
                  <a:schemeClr val="tx1"/>
                </a:solidFill>
                <a:effectLst/>
                <a:latin typeface="+mn-lt"/>
                <a:ea typeface="+mn-ea"/>
                <a:cs typeface="+mn-cs"/>
              </a:rPr>
              <a:t>Certificates of achievement and awards</a:t>
            </a:r>
          </a:p>
          <a:p>
            <a:pPr marL="171450" lvl="0" indent="-171450">
              <a:buFont typeface="Arial" charset="0"/>
              <a:buChar char="•"/>
            </a:pPr>
            <a:r>
              <a:rPr lang="en-US" sz="1200" b="0" kern="1200" dirty="0" smtClean="0">
                <a:solidFill>
                  <a:schemeClr val="tx1"/>
                </a:solidFill>
                <a:effectLst/>
                <a:latin typeface="+mn-lt"/>
                <a:ea typeface="+mn-ea"/>
                <a:cs typeface="+mn-cs"/>
              </a:rPr>
              <a:t>Individualized educational information (e.g. Gifted and Talented Program, Behavior Plans, Health Limitations, IEPs, 504 Plans)</a:t>
            </a:r>
          </a:p>
          <a:p>
            <a:pPr marL="171450" lvl="0" indent="-171450">
              <a:buFont typeface="Arial" charset="0"/>
              <a:buChar char="•"/>
            </a:pPr>
            <a:r>
              <a:rPr lang="en-US" sz="1200" b="0" kern="1200" dirty="0" smtClean="0">
                <a:solidFill>
                  <a:schemeClr val="tx1"/>
                </a:solidFill>
                <a:effectLst/>
                <a:latin typeface="+mn-lt"/>
                <a:ea typeface="+mn-ea"/>
                <a:cs typeface="+mn-cs"/>
              </a:rPr>
              <a:t>Participation in school and community activities</a:t>
            </a:r>
          </a:p>
          <a:p>
            <a:pPr marL="171450" lvl="0" indent="-171450">
              <a:buFont typeface="Arial" charset="0"/>
              <a:buChar char="•"/>
            </a:pPr>
            <a:r>
              <a:rPr lang="en-US" sz="1200" b="0" kern="1200" dirty="0" smtClean="0">
                <a:solidFill>
                  <a:schemeClr val="tx1"/>
                </a:solidFill>
                <a:effectLst/>
                <a:latin typeface="+mn-lt"/>
                <a:ea typeface="+mn-ea"/>
                <a:cs typeface="+mn-cs"/>
              </a:rPr>
              <a:t>Volunteer/job shadowing/work experience</a:t>
            </a:r>
          </a:p>
          <a:p>
            <a:pPr marL="171450" lvl="0" indent="-171450">
              <a:buFont typeface="Arial" charset="0"/>
              <a:buChar char="•"/>
            </a:pPr>
            <a:r>
              <a:rPr lang="en-US" sz="1200" b="0" kern="1200" dirty="0" smtClean="0">
                <a:solidFill>
                  <a:schemeClr val="tx1"/>
                </a:solidFill>
                <a:effectLst/>
                <a:latin typeface="+mn-lt"/>
                <a:ea typeface="+mn-ea"/>
                <a:cs typeface="+mn-cs"/>
              </a:rPr>
              <a:t>Career interest survey results/Career Path and Career Cluster information </a:t>
            </a:r>
          </a:p>
          <a:p>
            <a:pPr marL="171450" lvl="0" indent="-171450">
              <a:buFont typeface="Arial" charset="0"/>
              <a:buChar char="•"/>
            </a:pPr>
            <a:r>
              <a:rPr lang="en-US" sz="1200" b="0" kern="1200" dirty="0" smtClean="0">
                <a:solidFill>
                  <a:schemeClr val="tx1"/>
                </a:solidFill>
                <a:effectLst/>
                <a:latin typeface="+mn-lt"/>
                <a:ea typeface="+mn-ea"/>
                <a:cs typeface="+mn-cs"/>
              </a:rPr>
              <a:t>Recognition, awards and personal achievement (e.g. media, newspaper clippings, internet news items)</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0B3218-CFB9-435F-AA71-A16AA1F1CD10}" type="slidenum">
              <a:rPr lang="en-US" smtClean="0"/>
              <a:pPr/>
              <a:t>15</a:t>
            </a:fld>
            <a:endParaRPr lang="en-US" dirty="0"/>
          </a:p>
        </p:txBody>
      </p:sp>
    </p:spTree>
    <p:extLst>
      <p:ext uri="{BB962C8B-B14F-4D97-AF65-F5344CB8AC3E}">
        <p14:creationId xmlns:p14="http://schemas.microsoft.com/office/powerpoint/2010/main" val="1201983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Through CAREER PLANNING, high school students will apply what they have learned about themselves regarding career paths and career clusters to understanding occupations within a primary Career Cluster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Students will understand the importance of gaining work experiences within their Career Cluster of interest as they transition to career pathways.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students progress through high school, they will review and modify their </a:t>
            </a:r>
            <a:r>
              <a:rPr lang="en-US" sz="1200" kern="1200" dirty="0" smtClean="0">
                <a:solidFill>
                  <a:schemeClr val="tx1"/>
                </a:solidFill>
                <a:effectLst/>
                <a:latin typeface="+mn-lt"/>
                <a:ea typeface="+mn-ea"/>
                <a:cs typeface="+mn-cs"/>
              </a:rPr>
              <a:t>ICAP based </a:t>
            </a:r>
            <a:r>
              <a:rPr lang="en-US" sz="1200" kern="1200" dirty="0" smtClean="0">
                <a:solidFill>
                  <a:schemeClr val="tx1"/>
                </a:solidFill>
                <a:effectLst/>
                <a:latin typeface="+mn-lt"/>
                <a:ea typeface="+mn-ea"/>
                <a:cs typeface="+mn-cs"/>
              </a:rPr>
              <a:t>on new knowledge about themselves and the world of work.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Sample Lessons are available on the DESE website under school counseling.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0B3218-CFB9-435F-AA71-A16AA1F1CD10}" type="slidenum">
              <a:rPr lang="en-US" smtClean="0"/>
              <a:pPr/>
              <a:t>16</a:t>
            </a:fld>
            <a:endParaRPr lang="en-US" dirty="0"/>
          </a:p>
        </p:txBody>
      </p:sp>
    </p:spTree>
    <p:extLst>
      <p:ext uri="{BB962C8B-B14F-4D97-AF65-F5344CB8AC3E}">
        <p14:creationId xmlns:p14="http://schemas.microsoft.com/office/powerpoint/2010/main" val="81021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help students and their parents/guardians make the transition from middle school to high school, school counselors coordinate transition activities with teachers and administrators.  Orientation for middle school students entering high school is needed either at the end of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grade, or prior to school starting in the fall of ninth grade (or both).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High school is a time of transition, concluding with entry into post-secondary education or the workforce. As students adjust to the changing expectations of each grade level, the school counselor and the staff address these transitions.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help students/parents explore post-secondary opportunities, the school counselor will use a variety of methods, presentations, and programs to help educate and inform their students and families about college and career readiness options available to them.</a:t>
            </a:r>
          </a:p>
          <a:p>
            <a:pPr marL="201168" lvl="1" indent="0">
              <a:buNone/>
            </a:pPr>
            <a:endParaRPr lang="en-US" sz="3200" dirty="0"/>
          </a:p>
        </p:txBody>
      </p:sp>
      <p:sp>
        <p:nvSpPr>
          <p:cNvPr id="4" name="Slide Number Placeholder 3"/>
          <p:cNvSpPr>
            <a:spLocks noGrp="1"/>
          </p:cNvSpPr>
          <p:nvPr>
            <p:ph type="sldNum" sz="quarter" idx="10"/>
          </p:nvPr>
        </p:nvSpPr>
        <p:spPr/>
        <p:txBody>
          <a:bodyPr/>
          <a:lstStyle/>
          <a:p>
            <a:fld id="{1C0B3218-CFB9-435F-AA71-A16AA1F1CD10}" type="slidenum">
              <a:rPr lang="en-US" smtClean="0"/>
              <a:pPr/>
              <a:t>17</a:t>
            </a:fld>
            <a:endParaRPr lang="en-US" dirty="0"/>
          </a:p>
        </p:txBody>
      </p:sp>
    </p:spTree>
    <p:extLst>
      <p:ext uri="{BB962C8B-B14F-4D97-AF65-F5344CB8AC3E}">
        <p14:creationId xmlns:p14="http://schemas.microsoft.com/office/powerpoint/2010/main" val="3780595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During high school, Individual Student Planning involves building on previous information contained in the resource file. This helps the student make wise choices when developing and revising their </a:t>
            </a:r>
            <a:r>
              <a:rPr lang="en-US" sz="1200" kern="1200" dirty="0" smtClean="0">
                <a:solidFill>
                  <a:schemeClr val="tx1"/>
                </a:solidFill>
                <a:effectLst/>
                <a:latin typeface="+mn-lt"/>
                <a:ea typeface="+mn-ea"/>
                <a:cs typeface="+mn-cs"/>
              </a:rPr>
              <a:t>Individual</a:t>
            </a:r>
            <a:r>
              <a:rPr lang="en-US" sz="1200" kern="1200" baseline="0" dirty="0" smtClean="0">
                <a:solidFill>
                  <a:schemeClr val="tx1"/>
                </a:solidFill>
                <a:effectLst/>
                <a:latin typeface="+mn-lt"/>
                <a:ea typeface="+mn-ea"/>
                <a:cs typeface="+mn-cs"/>
              </a:rPr>
              <a:t> Career and Academic Plan</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School Counselors help students and their parents/ guardians understand how assessments (including interest inventories) play a role in planning for post-secondary options.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Students use the information they have gathered to modify and review their </a:t>
            </a:r>
            <a:r>
              <a:rPr lang="en-US" sz="1200" kern="1200" dirty="0" smtClean="0">
                <a:solidFill>
                  <a:schemeClr val="tx1"/>
                </a:solidFill>
                <a:effectLst/>
                <a:latin typeface="+mn-lt"/>
                <a:ea typeface="+mn-ea"/>
                <a:cs typeface="+mn-cs"/>
              </a:rPr>
              <a:t>ICAP (Individual</a:t>
            </a:r>
            <a:r>
              <a:rPr lang="en-US" sz="1200" kern="1200" baseline="0" dirty="0" smtClean="0">
                <a:solidFill>
                  <a:schemeClr val="tx1"/>
                </a:solidFill>
                <a:effectLst/>
                <a:latin typeface="+mn-lt"/>
                <a:ea typeface="+mn-ea"/>
                <a:cs typeface="+mn-cs"/>
              </a:rPr>
              <a:t> Career and Academic Plan)</a:t>
            </a:r>
            <a:r>
              <a:rPr lang="en-US" sz="1200" kern="1200" dirty="0" smtClean="0">
                <a:solidFill>
                  <a:schemeClr val="tx1"/>
                </a:solidFill>
                <a:effectLst/>
                <a:latin typeface="+mn-lt"/>
                <a:ea typeface="+mn-ea"/>
                <a:cs typeface="+mn-cs"/>
              </a:rPr>
              <a:t>–which </a:t>
            </a:r>
            <a:r>
              <a:rPr lang="en-US" sz="1200" kern="1200" dirty="0" smtClean="0">
                <a:solidFill>
                  <a:schemeClr val="tx1"/>
                </a:solidFill>
                <a:effectLst/>
                <a:latin typeface="+mn-lt"/>
                <a:ea typeface="+mn-ea"/>
                <a:cs typeface="+mn-cs"/>
              </a:rPr>
              <a:t>needs to be reviewed and updated at least annually to ensure it continues to provide direction toward the student’s academic and career goals.</a:t>
            </a:r>
          </a:p>
          <a:p>
            <a:endParaRPr lang="en-US" sz="1000" i="1" dirty="0">
              <a:solidFill>
                <a:prstClr val="black">
                  <a:lumMod val="75000"/>
                  <a:lumOff val="25000"/>
                </a:prstClr>
              </a:solidFill>
            </a:endParaRPr>
          </a:p>
        </p:txBody>
      </p:sp>
      <p:sp>
        <p:nvSpPr>
          <p:cNvPr id="4" name="Slide Number Placeholder 3"/>
          <p:cNvSpPr>
            <a:spLocks noGrp="1"/>
          </p:cNvSpPr>
          <p:nvPr>
            <p:ph type="sldNum" sz="quarter" idx="10"/>
          </p:nvPr>
        </p:nvSpPr>
        <p:spPr/>
        <p:txBody>
          <a:bodyPr/>
          <a:lstStyle/>
          <a:p>
            <a:fld id="{1C0B3218-CFB9-435F-AA71-A16AA1F1CD10}" type="slidenum">
              <a:rPr lang="en-US" smtClean="0"/>
              <a:pPr/>
              <a:t>18</a:t>
            </a:fld>
            <a:endParaRPr lang="en-US" dirty="0"/>
          </a:p>
        </p:txBody>
      </p:sp>
    </p:spTree>
    <p:extLst>
      <p:ext uri="{BB962C8B-B14F-4D97-AF65-F5344CB8AC3E}">
        <p14:creationId xmlns:p14="http://schemas.microsoft.com/office/powerpoint/2010/main" val="1824827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Research suggests that students are more successful academically when there is a strong individual planning component, especially at the secondary level.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ICAP (Individual Career and Academic</a:t>
            </a:r>
            <a:r>
              <a:rPr lang="en-US" sz="1200" kern="1200" baseline="0" dirty="0" smtClean="0">
                <a:solidFill>
                  <a:schemeClr val="tx1"/>
                </a:solidFill>
                <a:effectLst/>
                <a:latin typeface="+mn-lt"/>
                <a:ea typeface="+mn-ea"/>
                <a:cs typeface="+mn-cs"/>
              </a:rPr>
              <a:t> Plan) </a:t>
            </a:r>
            <a:r>
              <a:rPr lang="en-US" sz="1200" kern="1200" dirty="0" smtClean="0">
                <a:solidFill>
                  <a:schemeClr val="tx1"/>
                </a:solidFill>
                <a:effectLst/>
                <a:latin typeface="+mn-lt"/>
                <a:ea typeface="+mn-ea"/>
                <a:cs typeface="+mn-cs"/>
              </a:rPr>
              <a:t>checklist </a:t>
            </a:r>
            <a:r>
              <a:rPr lang="en-US" sz="1200" kern="1200" dirty="0" smtClean="0">
                <a:solidFill>
                  <a:schemeClr val="tx1"/>
                </a:solidFill>
                <a:effectLst/>
                <a:latin typeface="+mn-lt"/>
                <a:ea typeface="+mn-ea"/>
                <a:cs typeface="+mn-cs"/>
              </a:rPr>
              <a:t>is provided to ensure all Missouri </a:t>
            </a:r>
            <a:r>
              <a:rPr lang="en-US" sz="1200" kern="1200" dirty="0" smtClean="0">
                <a:solidFill>
                  <a:schemeClr val="tx1"/>
                </a:solidFill>
                <a:effectLst/>
                <a:latin typeface="+mn-lt"/>
                <a:ea typeface="+mn-ea"/>
                <a:cs typeface="+mn-cs"/>
              </a:rPr>
              <a:t>ICAP templates </a:t>
            </a:r>
            <a:r>
              <a:rPr lang="en-US" sz="1200" kern="1200" dirty="0" smtClean="0">
                <a:solidFill>
                  <a:schemeClr val="tx1"/>
                </a:solidFill>
                <a:effectLst/>
                <a:latin typeface="+mn-lt"/>
                <a:ea typeface="+mn-ea"/>
                <a:cs typeface="+mn-cs"/>
              </a:rPr>
              <a:t>include key elements.</a:t>
            </a:r>
          </a:p>
          <a:p>
            <a:endParaRPr lang="en-US" dirty="0"/>
          </a:p>
        </p:txBody>
      </p:sp>
      <p:sp>
        <p:nvSpPr>
          <p:cNvPr id="4" name="Slide Number Placeholder 3"/>
          <p:cNvSpPr>
            <a:spLocks noGrp="1"/>
          </p:cNvSpPr>
          <p:nvPr>
            <p:ph type="sldNum" sz="quarter" idx="10"/>
          </p:nvPr>
        </p:nvSpPr>
        <p:spPr/>
        <p:txBody>
          <a:bodyPr/>
          <a:lstStyle/>
          <a:p>
            <a:fld id="{1C0B3218-CFB9-435F-AA71-A16AA1F1CD10}" type="slidenum">
              <a:rPr lang="en-US" smtClean="0"/>
              <a:pPr/>
              <a:t>19</a:t>
            </a:fld>
            <a:endParaRPr lang="en-US" dirty="0"/>
          </a:p>
        </p:txBody>
      </p:sp>
    </p:spTree>
    <p:extLst>
      <p:ext uri="{BB962C8B-B14F-4D97-AF65-F5344CB8AC3E}">
        <p14:creationId xmlns:p14="http://schemas.microsoft.com/office/powerpoint/2010/main" val="2292907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Individual Student Planning component emphasizes the importance of planning as students prepare for the future. Learning how to plan is a critical aspect of preparation.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0B3218-CFB9-435F-AA71-A16AA1F1CD10}" type="slidenum">
              <a:rPr lang="en-US" smtClean="0"/>
              <a:pPr/>
              <a:t>2</a:t>
            </a:fld>
            <a:endParaRPr lang="en-US" dirty="0"/>
          </a:p>
        </p:txBody>
      </p:sp>
    </p:spTree>
    <p:extLst>
      <p:ext uri="{BB962C8B-B14F-4D97-AF65-F5344CB8AC3E}">
        <p14:creationId xmlns:p14="http://schemas.microsoft.com/office/powerpoint/2010/main" val="350104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areas of Process Evaluation and Growth</a:t>
            </a:r>
            <a:r>
              <a:rPr lang="en-US" sz="1200" kern="1200" baseline="0" dirty="0" smtClean="0">
                <a:solidFill>
                  <a:schemeClr val="tx1"/>
                </a:solidFill>
                <a:effectLst/>
                <a:latin typeface="+mn-lt"/>
                <a:ea typeface="+mn-ea"/>
                <a:cs typeface="+mn-cs"/>
              </a:rPr>
              <a:t> in regards to your schools Individual Student Planning process, there are two resources available to help you.</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The Internal Improvement Review (IIR)</a:t>
            </a:r>
          </a:p>
          <a:p>
            <a:pPr lvl="1"/>
            <a:r>
              <a:rPr lang="en-US" sz="1200" kern="1200" dirty="0" smtClean="0">
                <a:solidFill>
                  <a:schemeClr val="tx1"/>
                </a:solidFill>
                <a:effectLst/>
                <a:latin typeface="+mn-lt"/>
                <a:ea typeface="+mn-ea"/>
                <a:cs typeface="+mn-cs"/>
              </a:rPr>
              <a:t>Evaluation</a:t>
            </a:r>
            <a:r>
              <a:rPr lang="en-US" sz="1200" kern="1200" baseline="0" dirty="0" smtClean="0">
                <a:solidFill>
                  <a:schemeClr val="tx1"/>
                </a:solidFill>
                <a:effectLst/>
                <a:latin typeface="+mn-lt"/>
                <a:ea typeface="+mn-ea"/>
                <a:cs typeface="+mn-cs"/>
              </a:rPr>
              <a:t> is:   </a:t>
            </a:r>
            <a:r>
              <a:rPr lang="en-US" sz="1200" kern="1200" dirty="0" smtClean="0">
                <a:solidFill>
                  <a:schemeClr val="tx1"/>
                </a:solidFill>
                <a:effectLst/>
                <a:latin typeface="+mn-lt"/>
                <a:ea typeface="+mn-ea"/>
                <a:cs typeface="+mn-cs"/>
              </a:rPr>
              <a:t>Program + Personnel = Results:  This information is provided for the school counselor to consider when conducting an evaluation. The Internal</a:t>
            </a:r>
            <a:r>
              <a:rPr lang="en-US" sz="1200" kern="1200" baseline="0" dirty="0" smtClean="0">
                <a:solidFill>
                  <a:schemeClr val="tx1"/>
                </a:solidFill>
                <a:effectLst/>
                <a:latin typeface="+mn-lt"/>
                <a:ea typeface="+mn-ea"/>
                <a:cs typeface="+mn-cs"/>
              </a:rPr>
              <a:t> Improvement Review can assist you with evaluating your Individual Student Planning process.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Second: The Individual Student Planning Rubrics will assist the school counselor with identifying the strengths and weaknesses of the program, but this is not meant as Program Evaluation</a:t>
            </a:r>
          </a:p>
          <a:p>
            <a:endParaRPr lang="en-US" dirty="0"/>
          </a:p>
        </p:txBody>
      </p:sp>
      <p:sp>
        <p:nvSpPr>
          <p:cNvPr id="4" name="Slide Number Placeholder 3"/>
          <p:cNvSpPr>
            <a:spLocks noGrp="1"/>
          </p:cNvSpPr>
          <p:nvPr>
            <p:ph type="sldNum" sz="quarter" idx="10"/>
          </p:nvPr>
        </p:nvSpPr>
        <p:spPr/>
        <p:txBody>
          <a:bodyPr/>
          <a:lstStyle/>
          <a:p>
            <a:fld id="{1C0B3218-CFB9-435F-AA71-A16AA1F1CD10}" type="slidenum">
              <a:rPr lang="en-US" smtClean="0"/>
              <a:pPr/>
              <a:t>20</a:t>
            </a:fld>
            <a:endParaRPr lang="en-US" dirty="0"/>
          </a:p>
        </p:txBody>
      </p:sp>
    </p:spTree>
    <p:extLst>
      <p:ext uri="{BB962C8B-B14F-4D97-AF65-F5344CB8AC3E}">
        <p14:creationId xmlns:p14="http://schemas.microsoft.com/office/powerpoint/2010/main" val="1257437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many resources available on the Department of Elementary and Secondary Education’s Counseling website to help you and your school counseling program with Individual Student Planning.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0B3218-CFB9-435F-AA71-A16AA1F1CD10}" type="slidenum">
              <a:rPr lang="en-US" smtClean="0"/>
              <a:pPr/>
              <a:t>21</a:t>
            </a:fld>
            <a:endParaRPr lang="en-US" dirty="0"/>
          </a:p>
        </p:txBody>
      </p:sp>
    </p:spTree>
    <p:extLst>
      <p:ext uri="{BB962C8B-B14F-4D97-AF65-F5344CB8AC3E}">
        <p14:creationId xmlns:p14="http://schemas.microsoft.com/office/powerpoint/2010/main" val="360198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briefly review, the Missouri Comprehensive School Counseling Program</a:t>
            </a:r>
            <a:r>
              <a:rPr lang="en-US" baseline="0" dirty="0" smtClean="0">
                <a:solidFill>
                  <a:srgbClr val="FF0000"/>
                </a:solidFill>
              </a:rPr>
              <a:t> </a:t>
            </a:r>
            <a:r>
              <a:rPr lang="en-US" baseline="0" dirty="0" smtClean="0"/>
              <a:t>has 4 delivery components: </a:t>
            </a:r>
          </a:p>
          <a:p>
            <a:pPr marL="171450" indent="-171450">
              <a:buFont typeface="Arial" charset="0"/>
              <a:buChar char="•"/>
            </a:pPr>
            <a:r>
              <a:rPr lang="en-US" b="1" baseline="0" dirty="0" smtClean="0"/>
              <a:t>School Counseling Curriculum</a:t>
            </a:r>
            <a:r>
              <a:rPr lang="en-US" baseline="0" dirty="0" smtClean="0"/>
              <a:t> - a K-12 developmentally sequenced set of classroom activities in the areas of social/emotional, academic, and career development </a:t>
            </a:r>
          </a:p>
          <a:p>
            <a:pPr marL="171450" indent="-171450">
              <a:buFont typeface="Arial" charset="0"/>
              <a:buChar char="•"/>
            </a:pPr>
            <a:r>
              <a:rPr lang="en-US" b="1" baseline="0" dirty="0" smtClean="0"/>
              <a:t>Responsive Services </a:t>
            </a:r>
            <a:r>
              <a:rPr lang="en-US" b="0" baseline="0" dirty="0" smtClean="0"/>
              <a:t>- </a:t>
            </a:r>
            <a:r>
              <a:rPr lang="en-US" baseline="0" dirty="0" smtClean="0"/>
              <a:t>meeting with students who have individual needs dealing with social/emotional, academic, or career issues when they arise </a:t>
            </a:r>
          </a:p>
          <a:p>
            <a:pPr marL="171450" indent="-171450">
              <a:buFont typeface="Arial" charset="0"/>
              <a:buChar char="•"/>
            </a:pPr>
            <a:r>
              <a:rPr lang="en-US" b="1" baseline="0" dirty="0" smtClean="0"/>
              <a:t>System Support </a:t>
            </a:r>
            <a:r>
              <a:rPr lang="en-US" b="0" baseline="0" dirty="0" smtClean="0"/>
              <a:t>- </a:t>
            </a:r>
            <a:r>
              <a:rPr lang="en-US" baseline="0" dirty="0" smtClean="0"/>
              <a:t>the Planning and Management of the entire program</a:t>
            </a:r>
          </a:p>
          <a:p>
            <a:pPr marL="171450" indent="-171450">
              <a:buFont typeface="Arial" charset="0"/>
              <a:buChar char="•"/>
            </a:pPr>
            <a:r>
              <a:rPr lang="en-US" b="1" baseline="0" dirty="0" smtClean="0"/>
              <a:t>Individual Student Planning. </a:t>
            </a:r>
          </a:p>
          <a:p>
            <a:endParaRPr lang="en-US" baseline="0" dirty="0" smtClean="0"/>
          </a:p>
        </p:txBody>
      </p:sp>
      <p:sp>
        <p:nvSpPr>
          <p:cNvPr id="4" name="Slide Number Placeholder 3"/>
          <p:cNvSpPr>
            <a:spLocks noGrp="1"/>
          </p:cNvSpPr>
          <p:nvPr>
            <p:ph type="sldNum" sz="quarter" idx="10"/>
          </p:nvPr>
        </p:nvSpPr>
        <p:spPr/>
        <p:txBody>
          <a:bodyPr/>
          <a:lstStyle/>
          <a:p>
            <a:pPr>
              <a:defRPr/>
            </a:pPr>
            <a:fld id="{980663FD-4244-4BA4-97B7-2002FDC03078}" type="slidenum">
              <a:rPr lang="en-US" smtClean="0"/>
              <a:pPr>
                <a:defRPr/>
              </a:pPr>
              <a:t>22</a:t>
            </a:fld>
            <a:endParaRPr lang="en-US" dirty="0"/>
          </a:p>
        </p:txBody>
      </p:sp>
    </p:spTree>
    <p:extLst>
      <p:ext uri="{BB962C8B-B14F-4D97-AF65-F5344CB8AC3E}">
        <p14:creationId xmlns:p14="http://schemas.microsoft.com/office/powerpoint/2010/main" val="106097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 you for</a:t>
            </a:r>
            <a:r>
              <a:rPr lang="en-US" sz="1200" kern="1200" baseline="0" dirty="0" smtClean="0">
                <a:solidFill>
                  <a:schemeClr val="tx1"/>
                </a:solidFill>
                <a:effectLst/>
                <a:latin typeface="+mn-lt"/>
                <a:ea typeface="+mn-ea"/>
                <a:cs typeface="+mn-cs"/>
              </a:rPr>
              <a:t> taking the time to learn more about Individual Student Planning.</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Please visit the DESE school counseling webpage for a variety of resources including Individual student planning, </a:t>
            </a:r>
            <a:r>
              <a:rPr lang="en-US" sz="1200" kern="1200" dirty="0" smtClean="0">
                <a:solidFill>
                  <a:schemeClr val="tx1"/>
                </a:solidFill>
                <a:effectLst/>
                <a:latin typeface="+mn-lt"/>
                <a:ea typeface="+mn-ea"/>
                <a:cs typeface="+mn-cs"/>
              </a:rPr>
              <a:t>ICAP templates</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Programs </a:t>
            </a:r>
            <a:r>
              <a:rPr lang="en-US" sz="1200" kern="1200" dirty="0" smtClean="0">
                <a:solidFill>
                  <a:schemeClr val="tx1"/>
                </a:solidFill>
                <a:effectLst/>
                <a:latin typeface="+mn-lt"/>
                <a:ea typeface="+mn-ea"/>
                <a:cs typeface="+mn-cs"/>
              </a:rPr>
              <a:t>of Study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1C0B3218-CFB9-435F-AA71-A16AA1F1CD10}" type="slidenum">
              <a:rPr lang="en-US" smtClean="0"/>
              <a:pPr/>
              <a:t>23</a:t>
            </a:fld>
            <a:endParaRPr lang="en-US" dirty="0"/>
          </a:p>
        </p:txBody>
      </p:sp>
    </p:spTree>
    <p:extLst>
      <p:ext uri="{BB962C8B-B14F-4D97-AF65-F5344CB8AC3E}">
        <p14:creationId xmlns:p14="http://schemas.microsoft.com/office/powerpoint/2010/main" val="1224448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Missouri Comprehensive School Counseling Program has 4 delivery components: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School Counseling Curriculum</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K-12 developmentally sequenced set of classroom activities in the areas of social/emotional, academic, and career development </a:t>
            </a:r>
          </a:p>
          <a:p>
            <a:r>
              <a:rPr lang="en-US" sz="1200" b="1" kern="1200" dirty="0" smtClean="0">
                <a:solidFill>
                  <a:schemeClr val="tx1"/>
                </a:solidFill>
                <a:effectLst/>
                <a:latin typeface="+mn-lt"/>
                <a:ea typeface="+mn-ea"/>
                <a:cs typeface="+mn-cs"/>
              </a:rPr>
              <a:t>Responsive Services</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meeting with students who have individual needs dealing with social/emotional, academic, or career issues when they arise</a:t>
            </a:r>
          </a:p>
          <a:p>
            <a:r>
              <a:rPr lang="en-US" sz="1200" b="1" kern="1200" dirty="0" smtClean="0">
                <a:solidFill>
                  <a:schemeClr val="tx1"/>
                </a:solidFill>
                <a:effectLst/>
                <a:latin typeface="+mn-lt"/>
                <a:ea typeface="+mn-ea"/>
                <a:cs typeface="+mn-cs"/>
              </a:rPr>
              <a:t>System Support</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Planning and Management of the entire program</a:t>
            </a:r>
          </a:p>
          <a:p>
            <a:r>
              <a:rPr lang="en-US" sz="1200" b="1" kern="1200" dirty="0" smtClean="0">
                <a:solidFill>
                  <a:schemeClr val="tx1"/>
                </a:solidFill>
                <a:effectLst/>
                <a:latin typeface="+mn-lt"/>
                <a:ea typeface="+mn-ea"/>
                <a:cs typeface="+mn-cs"/>
              </a:rPr>
              <a:t>Individual Student Planning</a:t>
            </a:r>
            <a:r>
              <a:rPr lang="en-US" sz="1200" b="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explained in this presentation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80663FD-4244-4BA4-97B7-2002FDC03078}" type="slidenum">
              <a:rPr lang="en-US" smtClean="0"/>
              <a:pPr>
                <a:defRPr/>
              </a:pPr>
              <a:t>3</a:t>
            </a:fld>
            <a:endParaRPr lang="en-US" dirty="0"/>
          </a:p>
        </p:txBody>
      </p:sp>
    </p:spTree>
    <p:extLst>
      <p:ext uri="{BB962C8B-B14F-4D97-AF65-F5344CB8AC3E}">
        <p14:creationId xmlns:p14="http://schemas.microsoft.com/office/powerpoint/2010/main" val="114437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Missouri Comprehensive School Counseling Program (MCSCP) addresses </a:t>
            </a:r>
            <a:r>
              <a:rPr lang="en-US" sz="1200" b="1" i="1" dirty="0" smtClean="0">
                <a:solidFill>
                  <a:srgbClr val="92D050"/>
                </a:solidFill>
              </a:rPr>
              <a:t>College and Career Readiness </a:t>
            </a:r>
            <a:r>
              <a:rPr lang="en-US" sz="1200" dirty="0" smtClean="0"/>
              <a:t>through the Individual Student Planning (ISP) component </a:t>
            </a:r>
            <a:endParaRPr lang="en-US" dirty="0"/>
          </a:p>
        </p:txBody>
      </p:sp>
      <p:sp>
        <p:nvSpPr>
          <p:cNvPr id="4" name="Slide Number Placeholder 3"/>
          <p:cNvSpPr>
            <a:spLocks noGrp="1"/>
          </p:cNvSpPr>
          <p:nvPr>
            <p:ph type="sldNum" sz="quarter" idx="10"/>
          </p:nvPr>
        </p:nvSpPr>
        <p:spPr/>
        <p:txBody>
          <a:bodyPr/>
          <a:lstStyle/>
          <a:p>
            <a:fld id="{1C0B3218-CFB9-435F-AA71-A16AA1F1CD10}" type="slidenum">
              <a:rPr lang="en-US" smtClean="0"/>
              <a:pPr/>
              <a:t>4</a:t>
            </a:fld>
            <a:endParaRPr lang="en-US" dirty="0"/>
          </a:p>
        </p:txBody>
      </p:sp>
    </p:spTree>
    <p:extLst>
      <p:ext uri="{BB962C8B-B14F-4D97-AF65-F5344CB8AC3E}">
        <p14:creationId xmlns:p14="http://schemas.microsoft.com/office/powerpoint/2010/main" val="650269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Individual Student Planning is a process that formally begins when a child enters school. The process includes acquiring personal knowledge, skills, and understanding in the content area strands of the Comprehensive School Counseling Curriculum:  Social/Emotional, Academic, and Career Development.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Classroom school counseling lessons, aligned with grade level expectations, in each of these content areas are introduced at the elementary level and continue through middle and high school, providing the foundation for Individual Student Planning.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Individual student planning activities help all students to plan, monitor, and manage their academic, career, and social/emotional development. Within this component, activities are designed to help students evaluate their educational, career, and personal goals and to develop </a:t>
            </a:r>
            <a:r>
              <a:rPr lang="en-US" sz="1200" kern="1200" dirty="0" smtClean="0">
                <a:solidFill>
                  <a:schemeClr val="tx1"/>
                </a:solidFill>
                <a:effectLst/>
                <a:latin typeface="+mn-lt"/>
                <a:ea typeface="+mn-ea"/>
                <a:cs typeface="+mn-cs"/>
              </a:rPr>
              <a:t>individual career</a:t>
            </a:r>
            <a:r>
              <a:rPr lang="en-US" sz="1200" kern="1200" baseline="0" dirty="0" smtClean="0">
                <a:solidFill>
                  <a:schemeClr val="tx1"/>
                </a:solidFill>
                <a:effectLst/>
                <a:latin typeface="+mn-lt"/>
                <a:ea typeface="+mn-ea"/>
                <a:cs typeface="+mn-cs"/>
              </a:rPr>
              <a:t> and academic plans </a:t>
            </a:r>
            <a:r>
              <a:rPr lang="en-US" sz="1200" kern="1200" dirty="0" smtClean="0">
                <a:solidFill>
                  <a:schemeClr val="tx1"/>
                </a:solidFill>
                <a:effectLst/>
                <a:latin typeface="+mn-lt"/>
                <a:ea typeface="+mn-ea"/>
                <a:cs typeface="+mn-cs"/>
              </a:rPr>
              <a:t>no </a:t>
            </a:r>
            <a:r>
              <a:rPr lang="en-US" sz="1200" kern="1200" dirty="0" smtClean="0">
                <a:solidFill>
                  <a:schemeClr val="tx1"/>
                </a:solidFill>
                <a:effectLst/>
                <a:latin typeface="+mn-lt"/>
                <a:ea typeface="+mn-ea"/>
                <a:cs typeface="+mn-cs"/>
              </a:rPr>
              <a:t>later than the eighth grade (in collaboration with parents/guardians).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Individual Student Planning provides direct services to all students K-12 in a variety of settings such as: individual meetings, small groups, classroom lessons, student/parent conferences, assemblies, and workshops. </a:t>
            </a:r>
          </a:p>
          <a:p>
            <a:endParaRPr lang="en-US" dirty="0"/>
          </a:p>
        </p:txBody>
      </p:sp>
      <p:sp>
        <p:nvSpPr>
          <p:cNvPr id="4" name="Slide Number Placeholder 3"/>
          <p:cNvSpPr>
            <a:spLocks noGrp="1"/>
          </p:cNvSpPr>
          <p:nvPr>
            <p:ph type="sldNum" sz="quarter" idx="10"/>
          </p:nvPr>
        </p:nvSpPr>
        <p:spPr/>
        <p:txBody>
          <a:bodyPr/>
          <a:lstStyle/>
          <a:p>
            <a:fld id="{1C0B3218-CFB9-435F-AA71-A16AA1F1CD10}" type="slidenum">
              <a:rPr lang="en-US" smtClean="0"/>
              <a:pPr/>
              <a:t>5</a:t>
            </a:fld>
            <a:endParaRPr lang="en-US" dirty="0"/>
          </a:p>
        </p:txBody>
      </p:sp>
    </p:spTree>
    <p:extLst>
      <p:ext uri="{BB962C8B-B14F-4D97-AF65-F5344CB8AC3E}">
        <p14:creationId xmlns:p14="http://schemas.microsoft.com/office/powerpoint/2010/main" val="173430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components of a school’s comprehensive school counseling program must be coordinated K- 12 for students to receive the maximum benefits of the program.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Students must participate in:  </a:t>
            </a:r>
            <a:r>
              <a:rPr lang="en-US" sz="1200" b="1" kern="1200" dirty="0" smtClean="0">
                <a:solidFill>
                  <a:schemeClr val="tx1"/>
                </a:solidFill>
                <a:effectLst/>
                <a:latin typeface="+mn-lt"/>
                <a:ea typeface="+mn-ea"/>
                <a:cs typeface="+mn-cs"/>
              </a:rPr>
              <a:t>educational and career planning</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transition activities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and appraisal for decision making</a:t>
            </a:r>
            <a:r>
              <a:rPr lang="en-US" sz="1200" kern="1200" dirty="0" smtClean="0">
                <a:solidFill>
                  <a:schemeClr val="tx1"/>
                </a:solidFill>
                <a:effectLst/>
                <a:latin typeface="+mn-lt"/>
                <a:ea typeface="+mn-ea"/>
                <a:cs typeface="+mn-cs"/>
              </a:rPr>
              <a:t> at all levels in order to optimize the success of their Individual Student Planning process.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Individual Student Planning section of the Internal Improvement Review (IIR) gives guidelines for utilizing the district wide process. The Individual Student Planning Rubrics presented in this guide were developed to assist counselors in organizing the process in their schools.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K-12 coordination of educational/career planning activities, transition activities, and appraisal activities is vital to student success.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0B3218-CFB9-435F-AA71-A16AA1F1CD10}" type="slidenum">
              <a:rPr lang="en-US" smtClean="0"/>
              <a:pPr/>
              <a:t>6</a:t>
            </a:fld>
            <a:endParaRPr lang="en-US" dirty="0"/>
          </a:p>
        </p:txBody>
      </p:sp>
    </p:spTree>
    <p:extLst>
      <p:ext uri="{BB962C8B-B14F-4D97-AF65-F5344CB8AC3E}">
        <p14:creationId xmlns:p14="http://schemas.microsoft.com/office/powerpoint/2010/main" val="70386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To better explain the three types</a:t>
            </a:r>
            <a:r>
              <a:rPr lang="en-US" sz="1200" b="0" kern="1200" baseline="0" dirty="0" smtClean="0">
                <a:solidFill>
                  <a:schemeClr val="tx1"/>
                </a:solidFill>
                <a:effectLst/>
                <a:latin typeface="+mn-lt"/>
                <a:ea typeface="+mn-ea"/>
                <a:cs typeface="+mn-cs"/>
              </a:rPr>
              <a:t> of activities</a:t>
            </a:r>
            <a:r>
              <a:rPr lang="en-US" sz="1200" b="0" kern="1200" dirty="0" smtClean="0">
                <a:solidFill>
                  <a:schemeClr val="tx1"/>
                </a:solidFill>
                <a:effectLst/>
                <a:latin typeface="+mn-lt"/>
                <a:ea typeface="+mn-ea"/>
                <a:cs typeface="+mn-cs"/>
              </a:rPr>
              <a:t>, lets</a:t>
            </a:r>
            <a:r>
              <a:rPr lang="en-US" sz="1200" b="0" kern="1200" baseline="0" dirty="0" smtClean="0">
                <a:solidFill>
                  <a:schemeClr val="tx1"/>
                </a:solidFill>
                <a:effectLst/>
                <a:latin typeface="+mn-lt"/>
                <a:ea typeface="+mn-ea"/>
                <a:cs typeface="+mn-cs"/>
              </a:rPr>
              <a:t> discuss each one individually as they are coordinated in a K-12 curriculum</a:t>
            </a:r>
            <a:endParaRPr lang="en-US" sz="1200" b="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Educational/Career Planning: </a:t>
            </a:r>
            <a:r>
              <a:rPr lang="en-US" sz="1200" kern="1200" dirty="0" smtClean="0">
                <a:solidFill>
                  <a:schemeClr val="tx1"/>
                </a:solidFill>
                <a:effectLst/>
                <a:latin typeface="+mn-lt"/>
                <a:ea typeface="+mn-ea"/>
                <a:cs typeface="+mn-cs"/>
              </a:rPr>
              <a:t>School Counselors facilitate the process in which students develop planning skills and apply the skills to their individual academic plans. </a:t>
            </a:r>
          </a:p>
          <a:p>
            <a:pPr marL="171450" indent="-171450">
              <a:buFont typeface="Arial" charset="0"/>
              <a:buChar char="•"/>
            </a:pPr>
            <a:r>
              <a:rPr lang="en-US" sz="1200" kern="1200" dirty="0" smtClean="0">
                <a:solidFill>
                  <a:schemeClr val="tx1"/>
                </a:solidFill>
                <a:effectLst/>
                <a:latin typeface="+mn-lt"/>
                <a:ea typeface="+mn-ea"/>
                <a:cs typeface="+mn-cs"/>
              </a:rPr>
              <a:t>Students begin acquiring the needed skills to develop </a:t>
            </a:r>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n Individual Career and Academic Plan </a:t>
            </a:r>
            <a:r>
              <a:rPr lang="en-US" sz="1200" kern="1200" dirty="0" smtClean="0">
                <a:solidFill>
                  <a:schemeClr val="tx1"/>
                </a:solidFill>
                <a:effectLst/>
                <a:latin typeface="+mn-lt"/>
                <a:ea typeface="+mn-ea"/>
                <a:cs typeface="+mn-cs"/>
              </a:rPr>
              <a:t>in </a:t>
            </a:r>
            <a:r>
              <a:rPr lang="en-US" sz="1200" kern="1200" dirty="0" smtClean="0">
                <a:solidFill>
                  <a:schemeClr val="tx1"/>
                </a:solidFill>
                <a:effectLst/>
                <a:latin typeface="+mn-lt"/>
                <a:ea typeface="+mn-ea"/>
                <a:cs typeface="+mn-cs"/>
              </a:rPr>
              <a:t>elementary school where the emphasis is on career awareness. </a:t>
            </a:r>
          </a:p>
          <a:p>
            <a:pPr marL="171450" indent="-171450">
              <a:buFont typeface="Arial" charset="0"/>
              <a:buChar char="•"/>
            </a:pPr>
            <a:r>
              <a:rPr lang="en-US" sz="1200" kern="1200" dirty="0" smtClean="0">
                <a:solidFill>
                  <a:schemeClr val="tx1"/>
                </a:solidFill>
                <a:effectLst/>
                <a:latin typeface="+mn-lt"/>
                <a:ea typeface="+mn-ea"/>
                <a:cs typeface="+mn-cs"/>
              </a:rPr>
              <a:t>The process continues into middle school as the focus shifts to career exploration for their personal interests and strengths. </a:t>
            </a:r>
          </a:p>
          <a:p>
            <a:pPr marL="171450" indent="-171450">
              <a:buFont typeface="Arial" charset="0"/>
              <a:buChar char="•"/>
            </a:pPr>
            <a:r>
              <a:rPr lang="en-US" sz="1200" kern="1200" dirty="0" smtClean="0">
                <a:solidFill>
                  <a:schemeClr val="tx1"/>
                </a:solidFill>
                <a:effectLst/>
                <a:latin typeface="+mn-lt"/>
                <a:ea typeface="+mn-ea"/>
                <a:cs typeface="+mn-cs"/>
              </a:rPr>
              <a:t>The process culminates with career planning and the development of </a:t>
            </a:r>
            <a:r>
              <a:rPr lang="en-US" sz="1200" kern="1200" dirty="0" smtClean="0">
                <a:solidFill>
                  <a:schemeClr val="tx1"/>
                </a:solidFill>
                <a:effectLst/>
                <a:latin typeface="+mn-lt"/>
                <a:ea typeface="+mn-ea"/>
                <a:cs typeface="+mn-cs"/>
              </a:rPr>
              <a:t>an</a:t>
            </a:r>
            <a:r>
              <a:rPr lang="en-US" sz="1200" kern="1200" baseline="0" dirty="0" smtClean="0">
                <a:solidFill>
                  <a:schemeClr val="tx1"/>
                </a:solidFill>
                <a:effectLst/>
                <a:latin typeface="+mn-lt"/>
                <a:ea typeface="+mn-ea"/>
                <a:cs typeface="+mn-cs"/>
              </a:rPr>
              <a:t> Individual Career and Academic Plan </a:t>
            </a:r>
            <a:r>
              <a:rPr lang="en-US" sz="1200" kern="1200" dirty="0" smtClean="0">
                <a:solidFill>
                  <a:schemeClr val="tx1"/>
                </a:solidFill>
                <a:effectLst/>
                <a:latin typeface="+mn-lt"/>
                <a:ea typeface="+mn-ea"/>
                <a:cs typeface="+mn-cs"/>
              </a:rPr>
              <a:t>for </a:t>
            </a:r>
            <a:r>
              <a:rPr lang="en-US" sz="1200" kern="1200" dirty="0" smtClean="0">
                <a:solidFill>
                  <a:schemeClr val="tx1"/>
                </a:solidFill>
                <a:effectLst/>
                <a:latin typeface="+mn-lt"/>
                <a:ea typeface="+mn-ea"/>
                <a:cs typeface="+mn-cs"/>
              </a:rPr>
              <a:t>high school and post-secondary education/training. </a:t>
            </a:r>
          </a:p>
          <a:p>
            <a:pPr marL="171450" indent="-171450">
              <a:buFont typeface="Arial" charset="0"/>
              <a:buChar char="•"/>
            </a:pPr>
            <a:r>
              <a:rPr lang="en-US" sz="1200" kern="1200" dirty="0" smtClean="0">
                <a:solidFill>
                  <a:schemeClr val="tx1"/>
                </a:solidFill>
                <a:effectLst/>
                <a:latin typeface="+mn-lt"/>
                <a:ea typeface="+mn-ea"/>
                <a:cs typeface="+mn-cs"/>
              </a:rPr>
              <a:t>The Missouri Comprehensive School Counseling Program K-12 Curriculum provides sample units and lessons.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Transition Activities:</a:t>
            </a:r>
            <a:r>
              <a:rPr lang="en-US" sz="1200" kern="1200" dirty="0" smtClean="0">
                <a:solidFill>
                  <a:schemeClr val="tx1"/>
                </a:solidFill>
                <a:effectLst/>
                <a:latin typeface="+mn-lt"/>
                <a:ea typeface="+mn-ea"/>
                <a:cs typeface="+mn-cs"/>
              </a:rPr>
              <a:t> School Counselors understand the importance that social/emotional competencies, academic skills, and career and labor market information play as students develop and manage their </a:t>
            </a:r>
            <a:r>
              <a:rPr lang="en-US" sz="1200" kern="1200" dirty="0" smtClean="0">
                <a:solidFill>
                  <a:schemeClr val="tx1"/>
                </a:solidFill>
                <a:effectLst/>
                <a:latin typeface="+mn-lt"/>
                <a:ea typeface="+mn-ea"/>
                <a:cs typeface="+mn-cs"/>
              </a:rPr>
              <a:t>Individual</a:t>
            </a:r>
            <a:r>
              <a:rPr lang="en-US" sz="1200" kern="1200" baseline="0" dirty="0" smtClean="0">
                <a:solidFill>
                  <a:schemeClr val="tx1"/>
                </a:solidFill>
                <a:effectLst/>
                <a:latin typeface="+mn-lt"/>
                <a:ea typeface="+mn-ea"/>
                <a:cs typeface="+mn-cs"/>
              </a:rPr>
              <a:t> Career and Academic Plan (ICAP)</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counselor’s responsibility is to facilitate this effort when working with the students they serve.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School counselors assist students with the transitions from grade to grade, school to school, and/or school to work. It takes the involvement of parents/guardians and other school staff, along with the school counselor and student, to develop </a:t>
            </a:r>
            <a:r>
              <a:rPr lang="en-US" sz="1200" kern="1200" dirty="0" smtClean="0">
                <a:solidFill>
                  <a:schemeClr val="tx1"/>
                </a:solidFill>
                <a:effectLst/>
                <a:latin typeface="+mn-lt"/>
                <a:ea typeface="+mn-ea"/>
                <a:cs typeface="+mn-cs"/>
              </a:rPr>
              <a:t>ICAPs that </a:t>
            </a:r>
            <a:r>
              <a:rPr lang="en-US" sz="1200" kern="1200" dirty="0" smtClean="0">
                <a:solidFill>
                  <a:schemeClr val="tx1"/>
                </a:solidFill>
                <a:effectLst/>
                <a:latin typeface="+mn-lt"/>
                <a:ea typeface="+mn-ea"/>
                <a:cs typeface="+mn-cs"/>
              </a:rPr>
              <a:t>meet the individual needs of the students.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Appraisal for Decision Making:</a:t>
            </a:r>
            <a:r>
              <a:rPr lang="en-US" sz="1200" kern="1200" dirty="0" smtClean="0">
                <a:solidFill>
                  <a:schemeClr val="tx1"/>
                </a:solidFill>
                <a:effectLst/>
                <a:latin typeface="+mn-lt"/>
                <a:ea typeface="+mn-ea"/>
                <a:cs typeface="+mn-cs"/>
              </a:rPr>
              <a:t> school counselors work with students to analyze and evaluate their abilities, interests, skills, and achievements. Assessment data, including results from formal testing as well as informal evaluation information, form a basis for developing short-term and long-term plans with students and parents/guardians.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0B3218-CFB9-435F-AA71-A16AA1F1CD10}" type="slidenum">
              <a:rPr lang="en-US" smtClean="0"/>
              <a:pPr/>
              <a:t>7</a:t>
            </a:fld>
            <a:endParaRPr lang="en-US" dirty="0"/>
          </a:p>
        </p:txBody>
      </p:sp>
    </p:spTree>
    <p:extLst>
      <p:ext uri="{BB962C8B-B14F-4D97-AF65-F5344CB8AC3E}">
        <p14:creationId xmlns:p14="http://schemas.microsoft.com/office/powerpoint/2010/main" val="547297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the elementary level, students develop career awareness through classroom lessons and group activities to become aware of career paths. The emphasis in elementary school is two-fold:</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1) To help students learn more about themselves, their interests, abilities, and aptitudes along with academic knowledge and skills.</a:t>
            </a:r>
          </a:p>
          <a:p>
            <a:pPr lvl="0"/>
            <a:r>
              <a:rPr lang="en-US" sz="1200" kern="1200" dirty="0" smtClean="0">
                <a:solidFill>
                  <a:schemeClr val="tx1"/>
                </a:solidFill>
                <a:effectLst/>
                <a:latin typeface="+mn-lt"/>
                <a:ea typeface="+mn-ea"/>
                <a:cs typeface="+mn-cs"/>
              </a:rPr>
              <a:t>2) To help students understand the value of all work and what people do when they go to work.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awareness and general knowledge is further expanded in middle school.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0B3218-CFB9-435F-AA71-A16AA1F1CD10}" type="slidenum">
              <a:rPr lang="en-US" smtClean="0"/>
              <a:pPr/>
              <a:t>8</a:t>
            </a:fld>
            <a:endParaRPr lang="en-US" dirty="0"/>
          </a:p>
        </p:txBody>
      </p:sp>
    </p:spTree>
    <p:extLst>
      <p:ext uri="{BB962C8B-B14F-4D97-AF65-F5344CB8AC3E}">
        <p14:creationId xmlns:p14="http://schemas.microsoft.com/office/powerpoint/2010/main" val="3752603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Having a transition plan at the elementary level is necessary for students and parents to feel at ease as they progress through school.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this level, students transition into kindergarten, grade to grade, and to the middle school.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School counselors are encouraged to work collaboratively with other building personnel or committees to develop appropriate transition activities.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More information about Transition Activities is available in the ISP Guide on the DESE school counseling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C0B3218-CFB9-435F-AA71-A16AA1F1CD10}" type="slidenum">
              <a:rPr lang="en-US" smtClean="0"/>
              <a:pPr/>
              <a:t>9</a:t>
            </a:fld>
            <a:endParaRPr lang="en-US" dirty="0"/>
          </a:p>
        </p:txBody>
      </p:sp>
    </p:spTree>
    <p:extLst>
      <p:ext uri="{BB962C8B-B14F-4D97-AF65-F5344CB8AC3E}">
        <p14:creationId xmlns:p14="http://schemas.microsoft.com/office/powerpoint/2010/main" val="453409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3246656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2618334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22445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3133163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3145069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3418843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3982973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6D5F07-41F5-4CE7-BC99-8F77698E2E7D}"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9514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6D5F07-41F5-4CE7-BC99-8F77698E2E7D}" type="slidenum">
              <a:rPr lang="en-US" smtClean="0"/>
              <a:pPr/>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1933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3219089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1565593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803045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2521504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1402694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1998909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406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1382836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527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2031250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2250627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3076437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179805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3032590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5765688B-23FA-4AAC-A159-D5A0E40077AF}" type="datetimeFigureOut">
              <a:rPr lang="en-US" smtClean="0"/>
              <a:pPr/>
              <a:t>9/13/2017</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70511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3555621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3413352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2232804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2912574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6D5F07-41F5-4CE7-BC99-8F77698E2E7D}"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2534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6D5F07-41F5-4CE7-BC99-8F77698E2E7D}" type="slidenum">
              <a:rPr lang="en-US" smtClean="0"/>
              <a:pPr/>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7909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1641953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4000076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765688B-23FA-4AAC-A159-D5A0E40077AF}" type="datetimeFigureOut">
              <a:rPr lang="en-US" smtClean="0"/>
              <a:pPr/>
              <a:t>9/13/2017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391653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25140331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16D5F07-41F5-4CE7-BC99-8F77698E2E7D}" type="slidenum">
              <a:rPr lang="en-US" smtClean="0"/>
              <a:pPr/>
              <a:t>‹#›</a:t>
            </a:fld>
            <a:endParaRPr lang="en-US" dirty="0"/>
          </a:p>
        </p:txBody>
      </p:sp>
    </p:spTree>
    <p:extLst>
      <p:ext uri="{BB962C8B-B14F-4D97-AF65-F5344CB8AC3E}">
        <p14:creationId xmlns:p14="http://schemas.microsoft.com/office/powerpoint/2010/main" val="19831840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765688B-23FA-4AAC-A159-D5A0E40077AF}" type="datetimeFigureOut">
              <a:rPr lang="en-US" smtClean="0"/>
              <a:pPr/>
              <a:t>9/13/2017</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816D5F07-41F5-4CE7-BC99-8F77698E2E7D}"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2963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4.xml"/><Relationship Id="rId7" Type="http://schemas.openxmlformats.org/officeDocument/2006/relationships/diagramQuickStyle" Target="../diagrams/quickStyle6.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png"/><Relationship Id="rId4" Type="http://schemas.openxmlformats.org/officeDocument/2006/relationships/notesSlide" Target="../notesSlides/notesSlide11.xml"/><Relationship Id="rId9" Type="http://schemas.microsoft.com/office/2007/relationships/diagramDrawing" Target="../diagrams/drawing6.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audio" Target="../media/media12.wma"/><Relationship Id="rId7" Type="http://schemas.openxmlformats.org/officeDocument/2006/relationships/diagramLayout" Target="../diagrams/layout7.xml"/><Relationship Id="rId2" Type="http://schemas.microsoft.com/office/2007/relationships/media" Target="../media/media12.wma"/><Relationship Id="rId1" Type="http://schemas.openxmlformats.org/officeDocument/2006/relationships/tags" Target="../tags/tag6.xml"/><Relationship Id="rId6" Type="http://schemas.openxmlformats.org/officeDocument/2006/relationships/diagramData" Target="../diagrams/data7.xml"/><Relationship Id="rId11" Type="http://schemas.openxmlformats.org/officeDocument/2006/relationships/image" Target="../media/image1.png"/><Relationship Id="rId5" Type="http://schemas.openxmlformats.org/officeDocument/2006/relationships/notesSlide" Target="../notesSlides/notesSlide12.xml"/><Relationship Id="rId10" Type="http://schemas.microsoft.com/office/2007/relationships/diagramDrawing" Target="../diagrams/drawing7.xml"/><Relationship Id="rId4" Type="http://schemas.openxmlformats.org/officeDocument/2006/relationships/slideLayout" Target="../slideLayouts/slideLayout24.xml"/><Relationship Id="rId9" Type="http://schemas.openxmlformats.org/officeDocument/2006/relationships/diagramColors" Target="../diagrams/colors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4.xml"/><Relationship Id="rId7" Type="http://schemas.openxmlformats.org/officeDocument/2006/relationships/diagramQuickStyle" Target="../diagrams/quickStyle8.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1.png"/><Relationship Id="rId4" Type="http://schemas.openxmlformats.org/officeDocument/2006/relationships/notesSlide" Target="../notesSlides/notesSlide13.xml"/><Relationship Id="rId9" Type="http://schemas.microsoft.com/office/2007/relationships/diagramDrawing" Target="../diagrams/drawing8.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4.xml"/><Relationship Id="rId7" Type="http://schemas.openxmlformats.org/officeDocument/2006/relationships/diagramQuickStyle" Target="../diagrams/quickStyle9.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1.png"/><Relationship Id="rId4" Type="http://schemas.openxmlformats.org/officeDocument/2006/relationships/notesSlide" Target="../notesSlides/notesSlide14.xml"/><Relationship Id="rId9" Type="http://schemas.microsoft.com/office/2007/relationships/diagramDrawing" Target="../diagrams/drawing9.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4.xml"/><Relationship Id="rId7" Type="http://schemas.openxmlformats.org/officeDocument/2006/relationships/diagramQuickStyle" Target="../diagrams/quickStyle10.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1.png"/><Relationship Id="rId4" Type="http://schemas.openxmlformats.org/officeDocument/2006/relationships/notesSlide" Target="../notesSlides/notesSlide15.xml"/><Relationship Id="rId9" Type="http://schemas.microsoft.com/office/2007/relationships/diagramDrawing" Target="../diagrams/drawing10.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audio" Target="../media/media16.wma"/><Relationship Id="rId7" Type="http://schemas.openxmlformats.org/officeDocument/2006/relationships/diagramLayout" Target="../diagrams/layout11.xml"/><Relationship Id="rId2" Type="http://schemas.microsoft.com/office/2007/relationships/media" Target="../media/media16.wma"/><Relationship Id="rId1" Type="http://schemas.openxmlformats.org/officeDocument/2006/relationships/tags" Target="../tags/tag7.xml"/><Relationship Id="rId6" Type="http://schemas.openxmlformats.org/officeDocument/2006/relationships/diagramData" Target="../diagrams/data11.xml"/><Relationship Id="rId11" Type="http://schemas.openxmlformats.org/officeDocument/2006/relationships/image" Target="../media/image1.png"/><Relationship Id="rId5" Type="http://schemas.openxmlformats.org/officeDocument/2006/relationships/notesSlide" Target="../notesSlides/notesSlide16.xml"/><Relationship Id="rId10" Type="http://schemas.microsoft.com/office/2007/relationships/diagramDrawing" Target="../diagrams/drawing11.xml"/><Relationship Id="rId4" Type="http://schemas.openxmlformats.org/officeDocument/2006/relationships/slideLayout" Target="../slideLayouts/slideLayout24.xml"/><Relationship Id="rId9" Type="http://schemas.openxmlformats.org/officeDocument/2006/relationships/diagramColors" Target="../diagrams/colors1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24.xml"/><Relationship Id="rId7" Type="http://schemas.openxmlformats.org/officeDocument/2006/relationships/diagramQuickStyle" Target="../diagrams/quickStyle1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1.png"/><Relationship Id="rId4" Type="http://schemas.openxmlformats.org/officeDocument/2006/relationships/notesSlide" Target="../notesSlides/notesSlide17.xml"/><Relationship Id="rId9" Type="http://schemas.microsoft.com/office/2007/relationships/diagramDrawing" Target="../diagrams/drawing1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24.xml"/><Relationship Id="rId7" Type="http://schemas.openxmlformats.org/officeDocument/2006/relationships/diagramQuickStyle" Target="../diagrams/quickStyle13.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1.png"/><Relationship Id="rId4" Type="http://schemas.openxmlformats.org/officeDocument/2006/relationships/notesSlide" Target="../notesSlides/notesSlide18.xml"/><Relationship Id="rId9" Type="http://schemas.microsoft.com/office/2007/relationships/diagramDrawing" Target="../diagrams/drawing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audio" Target="../media/media20.wma"/><Relationship Id="rId7" Type="http://schemas.openxmlformats.org/officeDocument/2006/relationships/diagramLayout" Target="../diagrams/layout14.xml"/><Relationship Id="rId2" Type="http://schemas.microsoft.com/office/2007/relationships/media" Target="../media/media20.wma"/><Relationship Id="rId1" Type="http://schemas.openxmlformats.org/officeDocument/2006/relationships/tags" Target="../tags/tag8.xml"/><Relationship Id="rId6" Type="http://schemas.openxmlformats.org/officeDocument/2006/relationships/diagramData" Target="../diagrams/data14.xml"/><Relationship Id="rId11" Type="http://schemas.openxmlformats.org/officeDocument/2006/relationships/image" Target="../media/image1.png"/><Relationship Id="rId5" Type="http://schemas.openxmlformats.org/officeDocument/2006/relationships/notesSlide" Target="../notesSlides/notesSlide20.xml"/><Relationship Id="rId10" Type="http://schemas.microsoft.com/office/2007/relationships/diagramDrawing" Target="../diagrams/drawing14.xml"/><Relationship Id="rId4" Type="http://schemas.openxmlformats.org/officeDocument/2006/relationships/slideLayout" Target="../slideLayouts/slideLayout24.xml"/><Relationship Id="rId9" Type="http://schemas.openxmlformats.org/officeDocument/2006/relationships/diagramColors" Target="../diagrams/colors14.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1.wma"/><Relationship Id="rId7" Type="http://schemas.openxmlformats.org/officeDocument/2006/relationships/hyperlink" Target="https://dese.mo.gov/college-career-readiness/guidance-counseling/curriculum" TargetMode="External"/><Relationship Id="rId2" Type="http://schemas.microsoft.com/office/2007/relationships/media" Target="../media/media21.wma"/><Relationship Id="rId1" Type="http://schemas.openxmlformats.org/officeDocument/2006/relationships/tags" Target="../tags/tag9.xml"/><Relationship Id="rId6" Type="http://schemas.openxmlformats.org/officeDocument/2006/relationships/hyperlink" Target="https://dese.mo.gov/college-career-readiness/guidance-counseling/individual-planning" TargetMode="External"/><Relationship Id="rId5" Type="http://schemas.openxmlformats.org/officeDocument/2006/relationships/notesSlide" Target="../notesSlides/notesSlide21.xml"/><Relationship Id="rId4"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24.xml"/><Relationship Id="rId7" Type="http://schemas.openxmlformats.org/officeDocument/2006/relationships/diagramQuickStyle" Target="../diagrams/quickStyle15.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1.png"/><Relationship Id="rId4" Type="http://schemas.openxmlformats.org/officeDocument/2006/relationships/notesSlide" Target="../notesSlides/notesSlide22.xml"/><Relationship Id="rId9" Type="http://schemas.microsoft.com/office/2007/relationships/diagramDrawing" Target="../diagrams/drawing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4.xml"/><Relationship Id="rId7" Type="http://schemas.openxmlformats.org/officeDocument/2006/relationships/diagramQuickStyle" Target="../diagrams/quickStyle1.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4.wma"/><Relationship Id="rId7" Type="http://schemas.openxmlformats.org/officeDocument/2006/relationships/diagramLayout" Target="../diagrams/layout2.xml"/><Relationship Id="rId2" Type="http://schemas.microsoft.com/office/2007/relationships/media" Target="../media/media4.wma"/><Relationship Id="rId1" Type="http://schemas.openxmlformats.org/officeDocument/2006/relationships/tags" Target="../tags/tag1.xml"/><Relationship Id="rId6" Type="http://schemas.openxmlformats.org/officeDocument/2006/relationships/diagramData" Target="../diagrams/data2.xml"/><Relationship Id="rId11" Type="http://schemas.openxmlformats.org/officeDocument/2006/relationships/image" Target="../media/image1.png"/><Relationship Id="rId5" Type="http://schemas.openxmlformats.org/officeDocument/2006/relationships/notesSlide" Target="../notesSlides/notesSlide4.xml"/><Relationship Id="rId10" Type="http://schemas.microsoft.com/office/2007/relationships/diagramDrawing" Target="../diagrams/drawing2.xml"/><Relationship Id="rId4" Type="http://schemas.openxmlformats.org/officeDocument/2006/relationships/slideLayout" Target="../slideLayouts/slideLayout29.xml"/><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3" Type="http://schemas.openxmlformats.org/officeDocument/2006/relationships/audio" Target="../media/media5.wma"/><Relationship Id="rId2" Type="http://schemas.microsoft.com/office/2007/relationships/media" Target="../media/media5.wm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6.wma"/><Relationship Id="rId7" Type="http://schemas.openxmlformats.org/officeDocument/2006/relationships/diagramLayout" Target="../diagrams/layout3.xml"/><Relationship Id="rId2" Type="http://schemas.microsoft.com/office/2007/relationships/media" Target="../media/media6.wma"/><Relationship Id="rId1" Type="http://schemas.openxmlformats.org/officeDocument/2006/relationships/tags" Target="../tags/tag3.xml"/><Relationship Id="rId6" Type="http://schemas.openxmlformats.org/officeDocument/2006/relationships/diagramData" Target="../diagrams/data3.xml"/><Relationship Id="rId11" Type="http://schemas.openxmlformats.org/officeDocument/2006/relationships/image" Target="../media/image1.png"/><Relationship Id="rId5" Type="http://schemas.openxmlformats.org/officeDocument/2006/relationships/notesSlide" Target="../notesSlides/notesSlide6.xml"/><Relationship Id="rId10" Type="http://schemas.microsoft.com/office/2007/relationships/diagramDrawing" Target="../diagrams/drawing3.xml"/><Relationship Id="rId4" Type="http://schemas.openxmlformats.org/officeDocument/2006/relationships/slideLayout" Target="../slideLayouts/slideLayout24.xml"/><Relationship Id="rId9" Type="http://schemas.openxmlformats.org/officeDocument/2006/relationships/diagramColors" Target="../diagrams/colors3.xml"/></Relationships>
</file>

<file path=ppt/slides/_rels/slide7.xml.rels><?xml version="1.0" encoding="UTF-8" standalone="yes"?>
<Relationships xmlns="http://schemas.openxmlformats.org/package/2006/relationships"><Relationship Id="rId3" Type="http://schemas.openxmlformats.org/officeDocument/2006/relationships/audio" Target="../media/media7.wma"/><Relationship Id="rId2" Type="http://schemas.microsoft.com/office/2007/relationships/media" Target="../media/media7.wm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audio" Target="../media/media8.wma"/><Relationship Id="rId7" Type="http://schemas.openxmlformats.org/officeDocument/2006/relationships/diagramLayout" Target="../diagrams/layout4.xml"/><Relationship Id="rId2" Type="http://schemas.microsoft.com/office/2007/relationships/media" Target="../media/media8.wma"/><Relationship Id="rId1" Type="http://schemas.openxmlformats.org/officeDocument/2006/relationships/tags" Target="../tags/tag5.xml"/><Relationship Id="rId6" Type="http://schemas.openxmlformats.org/officeDocument/2006/relationships/diagramData" Target="../diagrams/data4.xml"/><Relationship Id="rId11" Type="http://schemas.openxmlformats.org/officeDocument/2006/relationships/image" Target="../media/image1.png"/><Relationship Id="rId5" Type="http://schemas.openxmlformats.org/officeDocument/2006/relationships/notesSlide" Target="../notesSlides/notesSlide8.xml"/><Relationship Id="rId10" Type="http://schemas.microsoft.com/office/2007/relationships/diagramDrawing" Target="../diagrams/drawing4.xml"/><Relationship Id="rId4" Type="http://schemas.openxmlformats.org/officeDocument/2006/relationships/slideLayout" Target="../slideLayouts/slideLayout24.xml"/><Relationship Id="rId9" Type="http://schemas.openxmlformats.org/officeDocument/2006/relationships/diagramColors" Target="../diagrams/colors4.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4.xml"/><Relationship Id="rId7" Type="http://schemas.openxmlformats.org/officeDocument/2006/relationships/diagramQuickStyle" Target="../diagrams/quickStyle5.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png"/><Relationship Id="rId4" Type="http://schemas.openxmlformats.org/officeDocument/2006/relationships/notesSlide" Target="../notesSlides/notesSlide9.xml"/><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a:bodyPr>
          <a:lstStyle/>
          <a:p>
            <a:r>
              <a:rPr lang="en-US" sz="6000" dirty="0" smtClean="0"/>
              <a:t>Missouri Comprehensive School Counseling Program</a:t>
            </a:r>
          </a:p>
        </p:txBody>
      </p:sp>
      <p:sp>
        <p:nvSpPr>
          <p:cNvPr id="2051" name="Rectangle 3"/>
          <p:cNvSpPr>
            <a:spLocks noGrp="1" noChangeArrowheads="1"/>
          </p:cNvSpPr>
          <p:nvPr>
            <p:ph type="subTitle" idx="1"/>
          </p:nvPr>
        </p:nvSpPr>
        <p:spPr/>
        <p:txBody>
          <a:bodyPr/>
          <a:lstStyle/>
          <a:p>
            <a:r>
              <a:rPr lang="en-US" dirty="0" smtClean="0"/>
              <a:t>INDIVIDUAL STUDENT PLANNING</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0632832"/>
      </p:ext>
    </p:extLst>
  </p:cSld>
  <p:clrMapOvr>
    <a:masterClrMapping/>
  </p:clrMapOvr>
  <mc:AlternateContent xmlns:mc="http://schemas.openxmlformats.org/markup-compatibility/2006" xmlns:p14="http://schemas.microsoft.com/office/powerpoint/2010/main">
    <mc:Choice Requires="p14">
      <p:transition spd="slow" p14:dur="2000" advTm="15482"/>
    </mc:Choice>
    <mc:Fallback xmlns="">
      <p:transition spd="slow" advTm="15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Elementary Level ISP</a:t>
            </a:r>
            <a:endParaRPr lang="en-US" dirty="0"/>
          </a:p>
        </p:txBody>
      </p:sp>
      <p:sp>
        <p:nvSpPr>
          <p:cNvPr id="6" name="Rectangle 5"/>
          <p:cNvSpPr/>
          <p:nvPr/>
        </p:nvSpPr>
        <p:spPr>
          <a:xfrm>
            <a:off x="822959" y="1876782"/>
            <a:ext cx="4018857" cy="461665"/>
          </a:xfrm>
          <a:prstGeom prst="rect">
            <a:avLst/>
          </a:prstGeom>
        </p:spPr>
        <p:txBody>
          <a:bodyPr wrap="none">
            <a:spAutoFit/>
          </a:bodyPr>
          <a:lstStyle/>
          <a:p>
            <a:r>
              <a:rPr lang="en-US" sz="2400" b="1" dirty="0" smtClean="0">
                <a:solidFill>
                  <a:schemeClr val="accent1">
                    <a:lumMod val="75000"/>
                  </a:schemeClr>
                </a:solidFill>
              </a:rPr>
              <a:t>Appraisal for Decision-Making</a:t>
            </a:r>
            <a:endParaRPr lang="en-US" sz="2400" b="1" dirty="0">
              <a:solidFill>
                <a:schemeClr val="accent1">
                  <a:lumMod val="75000"/>
                </a:schemeClr>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333" t="5516" r="12889" b="41151"/>
          <a:stretch/>
        </p:blipFill>
        <p:spPr>
          <a:xfrm>
            <a:off x="3241616" y="2692446"/>
            <a:ext cx="3200400" cy="2194560"/>
          </a:xfrm>
          <a:prstGeom prst="rect">
            <a:avLst/>
          </a:prstGeom>
        </p:spPr>
      </p:pic>
      <p:sp>
        <p:nvSpPr>
          <p:cNvPr id="8" name="Rectangle 7"/>
          <p:cNvSpPr/>
          <p:nvPr/>
        </p:nvSpPr>
        <p:spPr>
          <a:xfrm>
            <a:off x="1717616" y="4887006"/>
            <a:ext cx="6248400" cy="1200329"/>
          </a:xfrm>
          <a:prstGeom prst="rect">
            <a:avLst/>
          </a:prstGeom>
          <a:noFill/>
        </p:spPr>
        <p:txBody>
          <a:bodyPr wrap="squar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Gather &amp; Discuss Materials Representing the Whole Child</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44418349"/>
      </p:ext>
    </p:extLst>
  </p:cSld>
  <p:clrMapOvr>
    <a:masterClrMapping/>
  </p:clrMapOvr>
  <mc:AlternateContent xmlns:mc="http://schemas.openxmlformats.org/markup-compatibility/2006" xmlns:p14="http://schemas.microsoft.com/office/powerpoint/2010/main">
    <mc:Choice Requires="p14">
      <p:transition spd="slow" p14:dur="2000" advTm="26176"/>
    </mc:Choice>
    <mc:Fallback xmlns="">
      <p:transition spd="slow" advTm="26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Elementary Level ISP</a:t>
            </a:r>
            <a:endParaRPr lang="en-US" dirty="0"/>
          </a:p>
        </p:txBody>
      </p:sp>
      <p:sp>
        <p:nvSpPr>
          <p:cNvPr id="6" name="Rectangle 5"/>
          <p:cNvSpPr/>
          <p:nvPr/>
        </p:nvSpPr>
        <p:spPr>
          <a:xfrm>
            <a:off x="822959" y="1876782"/>
            <a:ext cx="4018857" cy="461665"/>
          </a:xfrm>
          <a:prstGeom prst="rect">
            <a:avLst/>
          </a:prstGeom>
        </p:spPr>
        <p:txBody>
          <a:bodyPr wrap="none">
            <a:spAutoFit/>
          </a:bodyPr>
          <a:lstStyle/>
          <a:p>
            <a:r>
              <a:rPr lang="en-US" sz="2400" b="1" dirty="0" smtClean="0">
                <a:solidFill>
                  <a:schemeClr val="accent1">
                    <a:lumMod val="75000"/>
                  </a:schemeClr>
                </a:solidFill>
              </a:rPr>
              <a:t>Appraisal for Decision-Making</a:t>
            </a:r>
            <a:endParaRPr lang="en-US" sz="2400" b="1" dirty="0">
              <a:solidFill>
                <a:schemeClr val="accent1">
                  <a:lumMod val="75000"/>
                </a:schemeClr>
              </a:solidFill>
            </a:endParaRPr>
          </a:p>
        </p:txBody>
      </p:sp>
      <p:graphicFrame>
        <p:nvGraphicFramePr>
          <p:cNvPr id="3" name="Diagram 2"/>
          <p:cNvGraphicFramePr/>
          <p:nvPr>
            <p:extLst>
              <p:ext uri="{D42A27DB-BD31-4B8C-83A1-F6EECF244321}">
                <p14:modId xmlns:p14="http://schemas.microsoft.com/office/powerpoint/2010/main" val="3499991989"/>
              </p:ext>
            </p:extLst>
          </p:nvPr>
        </p:nvGraphicFramePr>
        <p:xfrm>
          <a:off x="316229" y="2477868"/>
          <a:ext cx="8557261" cy="35255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59160682"/>
      </p:ext>
    </p:extLst>
  </p:cSld>
  <p:clrMapOvr>
    <a:masterClrMapping/>
  </p:clrMapOvr>
  <mc:AlternateContent xmlns:mc="http://schemas.openxmlformats.org/markup-compatibility/2006" xmlns:p14="http://schemas.microsoft.com/office/powerpoint/2010/main">
    <mc:Choice Requires="p14">
      <p:transition spd="slow" p14:dur="2000" advTm="116476"/>
    </mc:Choice>
    <mc:Fallback xmlns="">
      <p:transition spd="slow" advTm="11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543800" cy="1450757"/>
          </a:xfrm>
        </p:spPr>
        <p:txBody>
          <a:bodyPr>
            <a:normAutofit/>
          </a:bodyPr>
          <a:lstStyle/>
          <a:p>
            <a:r>
              <a:rPr lang="en-US" dirty="0" smtClean="0"/>
              <a:t>Middle School Level ISP</a:t>
            </a:r>
            <a:endParaRPr lang="en-US" dirty="0"/>
          </a:p>
        </p:txBody>
      </p:sp>
      <p:sp>
        <p:nvSpPr>
          <p:cNvPr id="4" name="Rectangle 3"/>
          <p:cNvSpPr/>
          <p:nvPr/>
        </p:nvSpPr>
        <p:spPr>
          <a:xfrm>
            <a:off x="304800" y="3886200"/>
            <a:ext cx="8229600" cy="646331"/>
          </a:xfrm>
          <a:prstGeom prst="rect">
            <a:avLst/>
          </a:prstGeom>
        </p:spPr>
        <p:txBody>
          <a:bodyPr wrap="square">
            <a:spAutoFit/>
          </a:bodyPr>
          <a:lstStyle/>
          <a:p>
            <a:pPr algn="ctr"/>
            <a:endParaRPr lang="en-US" dirty="0"/>
          </a:p>
          <a:p>
            <a:pPr algn="ctr"/>
            <a:r>
              <a:rPr lang="en-US" dirty="0"/>
              <a:t> </a:t>
            </a:r>
            <a:endParaRPr lang="en-US" sz="3200" dirty="0">
              <a:solidFill>
                <a:schemeClr val="tx2"/>
              </a:solidFill>
            </a:endParaRPr>
          </a:p>
        </p:txBody>
      </p:sp>
      <p:sp>
        <p:nvSpPr>
          <p:cNvPr id="7" name="Rectangle 6"/>
          <p:cNvSpPr/>
          <p:nvPr/>
        </p:nvSpPr>
        <p:spPr>
          <a:xfrm>
            <a:off x="822959" y="1876782"/>
            <a:ext cx="3828484" cy="461665"/>
          </a:xfrm>
          <a:prstGeom prst="rect">
            <a:avLst/>
          </a:prstGeom>
        </p:spPr>
        <p:txBody>
          <a:bodyPr wrap="none">
            <a:spAutoFit/>
          </a:bodyPr>
          <a:lstStyle/>
          <a:p>
            <a:r>
              <a:rPr lang="en-US" sz="2400" b="1" dirty="0">
                <a:solidFill>
                  <a:schemeClr val="accent1">
                    <a:lumMod val="75000"/>
                  </a:schemeClr>
                </a:solidFill>
              </a:rPr>
              <a:t>Educational/Career Planning</a:t>
            </a:r>
          </a:p>
        </p:txBody>
      </p:sp>
      <p:graphicFrame>
        <p:nvGraphicFramePr>
          <p:cNvPr id="9" name="Diagram 8"/>
          <p:cNvGraphicFramePr/>
          <p:nvPr>
            <p:extLst>
              <p:ext uri="{D42A27DB-BD31-4B8C-83A1-F6EECF244321}">
                <p14:modId xmlns:p14="http://schemas.microsoft.com/office/powerpoint/2010/main" val="3412793462"/>
              </p:ext>
            </p:extLst>
          </p:nvPr>
        </p:nvGraphicFramePr>
        <p:xfrm>
          <a:off x="848359" y="2544232"/>
          <a:ext cx="7736841" cy="33302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5719519"/>
      </p:ext>
    </p:extLst>
  </p:cSld>
  <p:clrMapOvr>
    <a:masterClrMapping/>
  </p:clrMapOvr>
  <mc:AlternateContent xmlns:mc="http://schemas.openxmlformats.org/markup-compatibility/2006" xmlns:p14="http://schemas.microsoft.com/office/powerpoint/2010/main">
    <mc:Choice Requires="p14">
      <p:transition spd="slow" p14:dur="2000" advTm="37047"/>
    </mc:Choice>
    <mc:Fallback xmlns="">
      <p:transition spd="slow" advTm="37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Middle School Level ISP</a:t>
            </a:r>
            <a:endParaRPr lang="en-US" dirty="0"/>
          </a:p>
        </p:txBody>
      </p:sp>
      <p:sp>
        <p:nvSpPr>
          <p:cNvPr id="6" name="Rectangle 5"/>
          <p:cNvSpPr/>
          <p:nvPr/>
        </p:nvSpPr>
        <p:spPr>
          <a:xfrm>
            <a:off x="822959" y="1876782"/>
            <a:ext cx="2701317" cy="461665"/>
          </a:xfrm>
          <a:prstGeom prst="rect">
            <a:avLst/>
          </a:prstGeom>
        </p:spPr>
        <p:txBody>
          <a:bodyPr wrap="none">
            <a:spAutoFit/>
          </a:bodyPr>
          <a:lstStyle/>
          <a:p>
            <a:r>
              <a:rPr lang="en-US" sz="2400" b="1" dirty="0" smtClean="0">
                <a:solidFill>
                  <a:schemeClr val="accent1">
                    <a:lumMod val="75000"/>
                  </a:schemeClr>
                </a:solidFill>
              </a:rPr>
              <a:t>Transition Activities</a:t>
            </a:r>
            <a:endParaRPr lang="en-US" sz="2400" b="1" dirty="0">
              <a:solidFill>
                <a:schemeClr val="accent1">
                  <a:lumMod val="75000"/>
                </a:schemeClr>
              </a:solidFill>
            </a:endParaRPr>
          </a:p>
        </p:txBody>
      </p:sp>
      <p:graphicFrame>
        <p:nvGraphicFramePr>
          <p:cNvPr id="7" name="Diagram 6"/>
          <p:cNvGraphicFramePr/>
          <p:nvPr>
            <p:extLst>
              <p:ext uri="{D42A27DB-BD31-4B8C-83A1-F6EECF244321}">
                <p14:modId xmlns:p14="http://schemas.microsoft.com/office/powerpoint/2010/main" val="2918089104"/>
              </p:ext>
            </p:extLst>
          </p:nvPr>
        </p:nvGraphicFramePr>
        <p:xfrm>
          <a:off x="1097280" y="2338447"/>
          <a:ext cx="6995160" cy="37700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72278270"/>
      </p:ext>
    </p:extLst>
  </p:cSld>
  <p:clrMapOvr>
    <a:masterClrMapping/>
  </p:clrMapOvr>
  <mc:AlternateContent xmlns:mc="http://schemas.openxmlformats.org/markup-compatibility/2006" xmlns:p14="http://schemas.microsoft.com/office/powerpoint/2010/main">
    <mc:Choice Requires="p14">
      <p:transition spd="slow" p14:dur="2000" advTm="37236"/>
    </mc:Choice>
    <mc:Fallback xmlns="">
      <p:transition spd="slow" advTm="37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Middle School Level ISP</a:t>
            </a:r>
            <a:endParaRPr lang="en-US" dirty="0"/>
          </a:p>
        </p:txBody>
      </p:sp>
      <p:sp>
        <p:nvSpPr>
          <p:cNvPr id="6" name="Rectangle 5"/>
          <p:cNvSpPr/>
          <p:nvPr/>
        </p:nvSpPr>
        <p:spPr>
          <a:xfrm>
            <a:off x="822959" y="1876782"/>
            <a:ext cx="4018857" cy="461665"/>
          </a:xfrm>
          <a:prstGeom prst="rect">
            <a:avLst/>
          </a:prstGeom>
        </p:spPr>
        <p:txBody>
          <a:bodyPr wrap="none">
            <a:spAutoFit/>
          </a:bodyPr>
          <a:lstStyle/>
          <a:p>
            <a:r>
              <a:rPr lang="en-US" sz="2400" b="1" dirty="0" smtClean="0">
                <a:solidFill>
                  <a:schemeClr val="accent1">
                    <a:lumMod val="75000"/>
                  </a:schemeClr>
                </a:solidFill>
              </a:rPr>
              <a:t>Appraisal for Decision-Making</a:t>
            </a:r>
            <a:endParaRPr lang="en-US" sz="2400" b="1" dirty="0">
              <a:solidFill>
                <a:schemeClr val="accent1">
                  <a:lumMod val="75000"/>
                </a:schemeClr>
              </a:solidFill>
            </a:endParaRPr>
          </a:p>
        </p:txBody>
      </p:sp>
      <p:graphicFrame>
        <p:nvGraphicFramePr>
          <p:cNvPr id="3" name="Diagram 2"/>
          <p:cNvGraphicFramePr/>
          <p:nvPr>
            <p:extLst>
              <p:ext uri="{D42A27DB-BD31-4B8C-83A1-F6EECF244321}">
                <p14:modId xmlns:p14="http://schemas.microsoft.com/office/powerpoint/2010/main" val="3383644609"/>
              </p:ext>
            </p:extLst>
          </p:nvPr>
        </p:nvGraphicFramePr>
        <p:xfrm>
          <a:off x="822958" y="2477868"/>
          <a:ext cx="7940041" cy="36937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31540246"/>
      </p:ext>
    </p:extLst>
  </p:cSld>
  <p:clrMapOvr>
    <a:masterClrMapping/>
  </p:clrMapOvr>
  <mc:AlternateContent xmlns:mc="http://schemas.openxmlformats.org/markup-compatibility/2006" xmlns:p14="http://schemas.microsoft.com/office/powerpoint/2010/main">
    <mc:Choice Requires="p14">
      <p:transition spd="slow" p14:dur="2000" advTm="30910"/>
    </mc:Choice>
    <mc:Fallback xmlns="">
      <p:transition spd="slow" advTm="30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Middle School Level ISP</a:t>
            </a:r>
            <a:endParaRPr lang="en-US" dirty="0"/>
          </a:p>
        </p:txBody>
      </p:sp>
      <p:sp>
        <p:nvSpPr>
          <p:cNvPr id="6" name="Rectangle 5"/>
          <p:cNvSpPr/>
          <p:nvPr/>
        </p:nvSpPr>
        <p:spPr>
          <a:xfrm>
            <a:off x="822959" y="1876782"/>
            <a:ext cx="4018857" cy="461665"/>
          </a:xfrm>
          <a:prstGeom prst="rect">
            <a:avLst/>
          </a:prstGeom>
        </p:spPr>
        <p:txBody>
          <a:bodyPr wrap="none">
            <a:spAutoFit/>
          </a:bodyPr>
          <a:lstStyle/>
          <a:p>
            <a:r>
              <a:rPr lang="en-US" sz="2400" b="1" dirty="0" smtClean="0">
                <a:solidFill>
                  <a:schemeClr val="accent1">
                    <a:lumMod val="75000"/>
                  </a:schemeClr>
                </a:solidFill>
              </a:rPr>
              <a:t>Appraisal for Decision-Making</a:t>
            </a:r>
            <a:endParaRPr lang="en-US" sz="2400" b="1" dirty="0">
              <a:solidFill>
                <a:schemeClr val="accent1">
                  <a:lumMod val="75000"/>
                </a:schemeClr>
              </a:solidFill>
            </a:endParaRPr>
          </a:p>
        </p:txBody>
      </p:sp>
      <p:graphicFrame>
        <p:nvGraphicFramePr>
          <p:cNvPr id="3" name="Diagram 2"/>
          <p:cNvGraphicFramePr/>
          <p:nvPr>
            <p:extLst>
              <p:ext uri="{D42A27DB-BD31-4B8C-83A1-F6EECF244321}">
                <p14:modId xmlns:p14="http://schemas.microsoft.com/office/powerpoint/2010/main" val="1556311940"/>
              </p:ext>
            </p:extLst>
          </p:nvPr>
        </p:nvGraphicFramePr>
        <p:xfrm>
          <a:off x="316229" y="2477868"/>
          <a:ext cx="8557261" cy="35255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
        <p:nvSpPr>
          <p:cNvPr id="7" name="TextBox 6"/>
          <p:cNvSpPr txBox="1"/>
          <p:nvPr/>
        </p:nvSpPr>
        <p:spPr>
          <a:xfrm>
            <a:off x="381000" y="6093023"/>
            <a:ext cx="6781800" cy="307777"/>
          </a:xfrm>
          <a:prstGeom prst="rect">
            <a:avLst/>
          </a:prstGeom>
          <a:noFill/>
        </p:spPr>
        <p:txBody>
          <a:bodyPr wrap="square" rtlCol="0">
            <a:spAutoFit/>
          </a:bodyPr>
          <a:lstStyle/>
          <a:p>
            <a:r>
              <a:rPr lang="en-US" sz="1400" dirty="0" smtClean="0"/>
              <a:t>*</a:t>
            </a:r>
            <a:r>
              <a:rPr lang="en-US" sz="1400" b="1" dirty="0" smtClean="0"/>
              <a:t>Individual Career and Academic Plan (ICAP) </a:t>
            </a:r>
            <a:r>
              <a:rPr lang="en-US" sz="1400" dirty="0" smtClean="0"/>
              <a:t>formerly known as Personal Plan of Study*</a:t>
            </a:r>
            <a:endParaRPr lang="en-US" sz="1400" dirty="0"/>
          </a:p>
        </p:txBody>
      </p:sp>
    </p:spTree>
    <p:extLst>
      <p:ext uri="{BB962C8B-B14F-4D97-AF65-F5344CB8AC3E}">
        <p14:creationId xmlns:p14="http://schemas.microsoft.com/office/powerpoint/2010/main" val="1350411031"/>
      </p:ext>
    </p:extLst>
  </p:cSld>
  <p:clrMapOvr>
    <a:masterClrMapping/>
  </p:clrMapOvr>
  <mc:AlternateContent xmlns:mc="http://schemas.openxmlformats.org/markup-compatibility/2006" xmlns:p14="http://schemas.microsoft.com/office/powerpoint/2010/main">
    <mc:Choice Requires="p14">
      <p:transition spd="slow" p14:dur="2000" advTm="54394"/>
    </mc:Choice>
    <mc:Fallback xmlns="">
      <p:transition spd="slow" advTm="54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 School Level ISP</a:t>
            </a:r>
            <a:endParaRPr lang="en-US" dirty="0"/>
          </a:p>
        </p:txBody>
      </p:sp>
      <p:sp>
        <p:nvSpPr>
          <p:cNvPr id="4" name="Rectangle 3"/>
          <p:cNvSpPr/>
          <p:nvPr/>
        </p:nvSpPr>
        <p:spPr>
          <a:xfrm>
            <a:off x="304800" y="3886200"/>
            <a:ext cx="8229600" cy="646331"/>
          </a:xfrm>
          <a:prstGeom prst="rect">
            <a:avLst/>
          </a:prstGeom>
        </p:spPr>
        <p:txBody>
          <a:bodyPr wrap="square">
            <a:spAutoFit/>
          </a:bodyPr>
          <a:lstStyle/>
          <a:p>
            <a:pPr algn="ctr"/>
            <a:endParaRPr lang="en-US" dirty="0"/>
          </a:p>
          <a:p>
            <a:pPr algn="ctr"/>
            <a:r>
              <a:rPr lang="en-US" dirty="0"/>
              <a:t> </a:t>
            </a:r>
            <a:endParaRPr lang="en-US" sz="3200" dirty="0">
              <a:solidFill>
                <a:schemeClr val="tx2"/>
              </a:solidFill>
            </a:endParaRPr>
          </a:p>
        </p:txBody>
      </p:sp>
      <p:sp>
        <p:nvSpPr>
          <p:cNvPr id="7" name="Rectangle 6"/>
          <p:cNvSpPr/>
          <p:nvPr/>
        </p:nvSpPr>
        <p:spPr>
          <a:xfrm>
            <a:off x="822959" y="1876782"/>
            <a:ext cx="3828484" cy="461665"/>
          </a:xfrm>
          <a:prstGeom prst="rect">
            <a:avLst/>
          </a:prstGeom>
        </p:spPr>
        <p:txBody>
          <a:bodyPr wrap="none">
            <a:spAutoFit/>
          </a:bodyPr>
          <a:lstStyle/>
          <a:p>
            <a:r>
              <a:rPr lang="en-US" sz="2400" b="1" dirty="0">
                <a:solidFill>
                  <a:schemeClr val="accent1">
                    <a:lumMod val="75000"/>
                  </a:schemeClr>
                </a:solidFill>
              </a:rPr>
              <a:t>Educational/Career Planning</a:t>
            </a:r>
          </a:p>
        </p:txBody>
      </p:sp>
      <p:graphicFrame>
        <p:nvGraphicFramePr>
          <p:cNvPr id="9" name="Diagram 8"/>
          <p:cNvGraphicFramePr/>
          <p:nvPr>
            <p:extLst>
              <p:ext uri="{D42A27DB-BD31-4B8C-83A1-F6EECF244321}">
                <p14:modId xmlns:p14="http://schemas.microsoft.com/office/powerpoint/2010/main" val="3983769734"/>
              </p:ext>
            </p:extLst>
          </p:nvPr>
        </p:nvGraphicFramePr>
        <p:xfrm>
          <a:off x="848359" y="2355103"/>
          <a:ext cx="7736841" cy="36646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619228604"/>
      </p:ext>
    </p:extLst>
  </p:cSld>
  <p:clrMapOvr>
    <a:masterClrMapping/>
  </p:clrMapOvr>
  <mc:AlternateContent xmlns:mc="http://schemas.openxmlformats.org/markup-compatibility/2006" xmlns:p14="http://schemas.microsoft.com/office/powerpoint/2010/main">
    <mc:Choice Requires="p14">
      <p:transition spd="slow" p14:dur="2000" advTm="30795"/>
    </mc:Choice>
    <mc:Fallback xmlns="">
      <p:transition spd="slow" advTm="30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School Level ISP</a:t>
            </a:r>
            <a:endParaRPr lang="en-US" dirty="0"/>
          </a:p>
        </p:txBody>
      </p:sp>
      <p:sp>
        <p:nvSpPr>
          <p:cNvPr id="6" name="Rectangle 5"/>
          <p:cNvSpPr/>
          <p:nvPr/>
        </p:nvSpPr>
        <p:spPr>
          <a:xfrm>
            <a:off x="822959" y="1876782"/>
            <a:ext cx="2701317" cy="461665"/>
          </a:xfrm>
          <a:prstGeom prst="rect">
            <a:avLst/>
          </a:prstGeom>
        </p:spPr>
        <p:txBody>
          <a:bodyPr wrap="none">
            <a:spAutoFit/>
          </a:bodyPr>
          <a:lstStyle/>
          <a:p>
            <a:r>
              <a:rPr lang="en-US" sz="2400" b="1" dirty="0" smtClean="0">
                <a:solidFill>
                  <a:schemeClr val="accent1">
                    <a:lumMod val="75000"/>
                  </a:schemeClr>
                </a:solidFill>
              </a:rPr>
              <a:t>Transition Activities</a:t>
            </a:r>
            <a:endParaRPr lang="en-US" sz="2400" b="1" dirty="0">
              <a:solidFill>
                <a:schemeClr val="accent1">
                  <a:lumMod val="75000"/>
                </a:schemeClr>
              </a:solidFill>
            </a:endParaRPr>
          </a:p>
        </p:txBody>
      </p:sp>
      <p:graphicFrame>
        <p:nvGraphicFramePr>
          <p:cNvPr id="7" name="Diagram 6"/>
          <p:cNvGraphicFramePr/>
          <p:nvPr>
            <p:extLst>
              <p:ext uri="{D42A27DB-BD31-4B8C-83A1-F6EECF244321}">
                <p14:modId xmlns:p14="http://schemas.microsoft.com/office/powerpoint/2010/main" val="4060427026"/>
              </p:ext>
            </p:extLst>
          </p:nvPr>
        </p:nvGraphicFramePr>
        <p:xfrm>
          <a:off x="822959" y="1737361"/>
          <a:ext cx="7665720" cy="40510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60332564"/>
      </p:ext>
    </p:extLst>
  </p:cSld>
  <p:clrMapOvr>
    <a:masterClrMapping/>
  </p:clrMapOvr>
  <mc:AlternateContent xmlns:mc="http://schemas.openxmlformats.org/markup-compatibility/2006" xmlns:p14="http://schemas.microsoft.com/office/powerpoint/2010/main">
    <mc:Choice Requires="p14">
      <p:transition spd="slow" p14:dur="2000" advTm="49487"/>
    </mc:Choice>
    <mc:Fallback xmlns="">
      <p:transition spd="slow" advTm="4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School Level ISP</a:t>
            </a:r>
            <a:endParaRPr lang="en-US" dirty="0"/>
          </a:p>
        </p:txBody>
      </p:sp>
      <p:sp>
        <p:nvSpPr>
          <p:cNvPr id="6" name="Rectangle 5"/>
          <p:cNvSpPr/>
          <p:nvPr/>
        </p:nvSpPr>
        <p:spPr>
          <a:xfrm>
            <a:off x="822959" y="1876782"/>
            <a:ext cx="4018857" cy="461665"/>
          </a:xfrm>
          <a:prstGeom prst="rect">
            <a:avLst/>
          </a:prstGeom>
        </p:spPr>
        <p:txBody>
          <a:bodyPr wrap="none">
            <a:spAutoFit/>
          </a:bodyPr>
          <a:lstStyle/>
          <a:p>
            <a:r>
              <a:rPr lang="en-US" sz="2400" b="1" dirty="0" smtClean="0">
                <a:solidFill>
                  <a:schemeClr val="accent1">
                    <a:lumMod val="75000"/>
                  </a:schemeClr>
                </a:solidFill>
              </a:rPr>
              <a:t>Appraisal for Decision-Making</a:t>
            </a:r>
            <a:endParaRPr lang="en-US" sz="2400" b="1" dirty="0">
              <a:solidFill>
                <a:schemeClr val="accent1">
                  <a:lumMod val="75000"/>
                </a:schemeClr>
              </a:solidFill>
            </a:endParaRPr>
          </a:p>
        </p:txBody>
      </p:sp>
      <p:graphicFrame>
        <p:nvGraphicFramePr>
          <p:cNvPr id="3" name="Diagram 2"/>
          <p:cNvGraphicFramePr/>
          <p:nvPr>
            <p:extLst>
              <p:ext uri="{D42A27DB-BD31-4B8C-83A1-F6EECF244321}">
                <p14:modId xmlns:p14="http://schemas.microsoft.com/office/powerpoint/2010/main" val="1574651105"/>
              </p:ext>
            </p:extLst>
          </p:nvPr>
        </p:nvGraphicFramePr>
        <p:xfrm>
          <a:off x="1043939" y="2477868"/>
          <a:ext cx="7101842" cy="36937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74249947"/>
      </p:ext>
    </p:extLst>
  </p:cSld>
  <p:clrMapOvr>
    <a:masterClrMapping/>
  </p:clrMapOvr>
  <mc:AlternateContent xmlns:mc="http://schemas.openxmlformats.org/markup-compatibility/2006" xmlns:p14="http://schemas.microsoft.com/office/powerpoint/2010/main">
    <mc:Choice Requires="p14">
      <p:transition spd="slow" p14:dur="2000" advTm="39444"/>
    </mc:Choice>
    <mc:Fallback xmlns="">
      <p:transition spd="slow" advTm="3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Individual Career and Academic Plan</a:t>
            </a:r>
            <a:r>
              <a:rPr lang="en-US" dirty="0"/>
              <a:t> </a:t>
            </a:r>
            <a:r>
              <a:rPr lang="en-US" dirty="0" smtClean="0"/>
              <a:t>Checklist</a:t>
            </a:r>
            <a:endParaRPr lang="en-US" dirty="0"/>
          </a:p>
        </p:txBody>
      </p:sp>
      <p:sp>
        <p:nvSpPr>
          <p:cNvPr id="4" name="Content Placeholder 3"/>
          <p:cNvSpPr>
            <a:spLocks noGrp="1"/>
          </p:cNvSpPr>
          <p:nvPr>
            <p:ph idx="1"/>
          </p:nvPr>
        </p:nvSpPr>
        <p:spPr>
          <a:xfrm>
            <a:off x="822959" y="2477868"/>
            <a:ext cx="7787641" cy="4075332"/>
          </a:xfrm>
        </p:spPr>
        <p:txBody>
          <a:bodyPr>
            <a:normAutofit fontScale="32500" lnSpcReduction="20000"/>
          </a:bodyPr>
          <a:lstStyle/>
          <a:p>
            <a:pPr algn="ctr">
              <a:lnSpc>
                <a:spcPct val="120000"/>
              </a:lnSpc>
            </a:pPr>
            <a:r>
              <a:rPr lang="en-US" sz="5500" dirty="0" smtClean="0"/>
              <a:t>(Initiated no later than 8th Grade)</a:t>
            </a:r>
          </a:p>
          <a:p>
            <a:pPr algn="ctr">
              <a:lnSpc>
                <a:spcPct val="120000"/>
              </a:lnSpc>
            </a:pPr>
            <a:endParaRPr lang="en-US" sz="4000" dirty="0" smtClean="0"/>
          </a:p>
          <a:p>
            <a:pPr marL="0">
              <a:lnSpc>
                <a:spcPct val="120000"/>
              </a:lnSpc>
              <a:spcBef>
                <a:spcPts val="0"/>
              </a:spcBef>
            </a:pPr>
            <a:r>
              <a:rPr lang="en-US" sz="4300" dirty="0" smtClean="0"/>
              <a:t>The following elements should be included: </a:t>
            </a:r>
          </a:p>
          <a:p>
            <a:pPr marL="479425" indent="-192088">
              <a:lnSpc>
                <a:spcPct val="120000"/>
              </a:lnSpc>
              <a:spcBef>
                <a:spcPts val="0"/>
              </a:spcBef>
              <a:buFont typeface="Wingdings" panose="05000000000000000000" pitchFamily="2" charset="2"/>
              <a:buChar char="q"/>
            </a:pPr>
            <a:r>
              <a:rPr lang="en-US" sz="4300" dirty="0" smtClean="0"/>
              <a:t>Student name</a:t>
            </a:r>
          </a:p>
          <a:p>
            <a:pPr marL="479425" indent="-192088">
              <a:lnSpc>
                <a:spcPct val="120000"/>
              </a:lnSpc>
              <a:spcBef>
                <a:spcPts val="0"/>
              </a:spcBef>
              <a:buFont typeface="Wingdings" panose="05000000000000000000" pitchFamily="2" charset="2"/>
              <a:buChar char="q"/>
            </a:pPr>
            <a:r>
              <a:rPr lang="en-US" sz="4300" dirty="0" smtClean="0"/>
              <a:t>Graduation year</a:t>
            </a:r>
          </a:p>
          <a:p>
            <a:pPr marL="479425" indent="-192088">
              <a:lnSpc>
                <a:spcPct val="120000"/>
              </a:lnSpc>
              <a:spcBef>
                <a:spcPts val="0"/>
              </a:spcBef>
              <a:buFont typeface="Wingdings" panose="05000000000000000000" pitchFamily="2" charset="2"/>
              <a:buChar char="q"/>
            </a:pPr>
            <a:r>
              <a:rPr lang="en-US" sz="4300" dirty="0" smtClean="0"/>
              <a:t>Career path/career cluster identified</a:t>
            </a:r>
          </a:p>
          <a:p>
            <a:pPr marL="479425" indent="-192088">
              <a:lnSpc>
                <a:spcPct val="120000"/>
              </a:lnSpc>
              <a:spcBef>
                <a:spcPts val="0"/>
              </a:spcBef>
              <a:buFont typeface="Wingdings" panose="05000000000000000000" pitchFamily="2" charset="2"/>
              <a:buChar char="q"/>
            </a:pPr>
            <a:r>
              <a:rPr lang="en-US" sz="4300" dirty="0" smtClean="0"/>
              <a:t>Post-secondary plans identified </a:t>
            </a:r>
          </a:p>
          <a:p>
            <a:pPr marL="479425" indent="-192088">
              <a:lnSpc>
                <a:spcPct val="120000"/>
              </a:lnSpc>
              <a:spcBef>
                <a:spcPts val="0"/>
              </a:spcBef>
              <a:buFont typeface="Wingdings" panose="05000000000000000000" pitchFamily="2" charset="2"/>
              <a:buChar char="q"/>
            </a:pPr>
            <a:r>
              <a:rPr lang="en-US" sz="4300" dirty="0" smtClean="0"/>
              <a:t>High School courses to be taken each year</a:t>
            </a:r>
          </a:p>
          <a:p>
            <a:pPr marL="479425" indent="-192088">
              <a:lnSpc>
                <a:spcPct val="120000"/>
              </a:lnSpc>
              <a:spcBef>
                <a:spcPts val="0"/>
              </a:spcBef>
              <a:buFont typeface="Wingdings" panose="05000000000000000000" pitchFamily="2" charset="2"/>
              <a:buChar char="q"/>
            </a:pPr>
            <a:r>
              <a:rPr lang="en-US" sz="4300" dirty="0" smtClean="0"/>
              <a:t>Career technical education courses/program offerings</a:t>
            </a:r>
          </a:p>
          <a:p>
            <a:pPr marL="479425" indent="-192088">
              <a:lnSpc>
                <a:spcPct val="120000"/>
              </a:lnSpc>
              <a:spcBef>
                <a:spcPts val="0"/>
              </a:spcBef>
              <a:buFont typeface="Wingdings" panose="05000000000000000000" pitchFamily="2" charset="2"/>
              <a:buChar char="q"/>
            </a:pPr>
            <a:r>
              <a:rPr lang="en-US" sz="4300" dirty="0" smtClean="0"/>
              <a:t>District high school graduation requirements</a:t>
            </a:r>
          </a:p>
          <a:p>
            <a:pPr marL="479425" indent="-192088">
              <a:lnSpc>
                <a:spcPct val="120000"/>
              </a:lnSpc>
              <a:spcBef>
                <a:spcPts val="0"/>
              </a:spcBef>
              <a:buFont typeface="Wingdings" panose="05000000000000000000" pitchFamily="2" charset="2"/>
              <a:buChar char="q"/>
            </a:pPr>
            <a:r>
              <a:rPr lang="en-US" sz="4300" dirty="0" smtClean="0"/>
              <a:t>Additional learning opportunities (community service, volunteer, or work experiences)</a:t>
            </a:r>
          </a:p>
          <a:p>
            <a:pPr marL="479425" indent="-192088">
              <a:lnSpc>
                <a:spcPct val="120000"/>
              </a:lnSpc>
              <a:spcBef>
                <a:spcPts val="0"/>
              </a:spcBef>
              <a:buFont typeface="Wingdings" panose="05000000000000000000" pitchFamily="2" charset="2"/>
              <a:buChar char="q"/>
            </a:pPr>
            <a:r>
              <a:rPr lang="en-US" sz="4300" dirty="0" smtClean="0"/>
              <a:t>Assessment/Certification  </a:t>
            </a:r>
          </a:p>
          <a:p>
            <a:pPr marL="479425" indent="-192088">
              <a:lnSpc>
                <a:spcPct val="120000"/>
              </a:lnSpc>
              <a:spcBef>
                <a:spcPts val="0"/>
              </a:spcBef>
              <a:buFont typeface="Wingdings" panose="05000000000000000000" pitchFamily="2" charset="2"/>
              <a:buChar char="q"/>
            </a:pPr>
            <a:r>
              <a:rPr lang="en-US" sz="4300" dirty="0" smtClean="0"/>
              <a:t>Annual PPS review/revision signatures</a:t>
            </a:r>
          </a:p>
          <a:p>
            <a:pPr marL="479425" indent="-192088">
              <a:lnSpc>
                <a:spcPct val="120000"/>
              </a:lnSpc>
              <a:spcBef>
                <a:spcPts val="0"/>
              </a:spcBef>
              <a:buFont typeface="Wingdings" panose="05000000000000000000" pitchFamily="2" charset="2"/>
              <a:buChar char="q"/>
            </a:pPr>
            <a:endParaRPr lang="en-US" sz="4300" dirty="0" smtClean="0"/>
          </a:p>
          <a:p>
            <a:pPr marL="0" algn="ctr">
              <a:lnSpc>
                <a:spcPct val="120000"/>
              </a:lnSpc>
              <a:spcBef>
                <a:spcPts val="0"/>
              </a:spcBef>
            </a:pPr>
            <a:r>
              <a:rPr lang="en-US" sz="4300" dirty="0" smtClean="0"/>
              <a:t>  (Additional information may be added)</a:t>
            </a:r>
          </a:p>
          <a:p>
            <a:endParaRPr lang="en-US" dirty="0"/>
          </a:p>
        </p:txBody>
      </p:sp>
      <p:sp>
        <p:nvSpPr>
          <p:cNvPr id="9" name="Rectangle 8"/>
          <p:cNvSpPr/>
          <p:nvPr/>
        </p:nvSpPr>
        <p:spPr>
          <a:xfrm>
            <a:off x="822959" y="1876782"/>
            <a:ext cx="4018857" cy="461665"/>
          </a:xfrm>
          <a:prstGeom prst="rect">
            <a:avLst/>
          </a:prstGeom>
        </p:spPr>
        <p:txBody>
          <a:bodyPr wrap="none">
            <a:spAutoFit/>
          </a:bodyPr>
          <a:lstStyle/>
          <a:p>
            <a:r>
              <a:rPr lang="en-US" sz="2400" b="1" dirty="0" smtClean="0">
                <a:solidFill>
                  <a:schemeClr val="accent1">
                    <a:lumMod val="75000"/>
                  </a:schemeClr>
                </a:solidFill>
              </a:rPr>
              <a:t>Appraisal for Decision-Making</a:t>
            </a:r>
            <a:endParaRPr lang="en-US" sz="2400" b="1" dirty="0">
              <a:solidFill>
                <a:schemeClr val="accent1">
                  <a:lumMod val="75000"/>
                </a:schemeClr>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40674580"/>
      </p:ext>
    </p:extLst>
  </p:cSld>
  <p:clrMapOvr>
    <a:masterClrMapping/>
  </p:clrMapOvr>
  <mc:AlternateContent xmlns:mc="http://schemas.openxmlformats.org/markup-compatibility/2006" xmlns:p14="http://schemas.microsoft.com/office/powerpoint/2010/main">
    <mc:Choice Requires="p14">
      <p:transition spd="slow" p14:dur="2000" advTm="26286"/>
    </mc:Choice>
    <mc:Fallback xmlns="">
      <p:transition spd="slow" advTm="26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535358" y="95251"/>
            <a:ext cx="7999041" cy="6305550"/>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88694483"/>
      </p:ext>
    </p:extLst>
  </p:cSld>
  <p:clrMapOvr>
    <a:masterClrMapping/>
  </p:clrMapOvr>
  <mc:AlternateContent xmlns:mc="http://schemas.openxmlformats.org/markup-compatibility/2006" xmlns:p14="http://schemas.microsoft.com/office/powerpoint/2010/main">
    <mc:Choice Requires="p14">
      <p:transition spd="slow" p14:dur="2000" advTm="15851"/>
    </mc:Choice>
    <mc:Fallback xmlns="">
      <p:transition spd="slow" advTm="15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Individual Student Planning Process Evaluation &amp; Growth Tools</a:t>
            </a:r>
            <a:endParaRPr lang="en-US" dirty="0"/>
          </a:p>
        </p:txBody>
      </p:sp>
      <p:graphicFrame>
        <p:nvGraphicFramePr>
          <p:cNvPr id="7" name="Diagram 6"/>
          <p:cNvGraphicFramePr/>
          <p:nvPr>
            <p:extLst>
              <p:ext uri="{D42A27DB-BD31-4B8C-83A1-F6EECF244321}">
                <p14:modId xmlns:p14="http://schemas.microsoft.com/office/powerpoint/2010/main" val="1420602500"/>
              </p:ext>
            </p:extLst>
          </p:nvPr>
        </p:nvGraphicFramePr>
        <p:xfrm>
          <a:off x="1546860" y="1981200"/>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933830741"/>
      </p:ext>
    </p:extLst>
  </p:cSld>
  <p:clrMapOvr>
    <a:masterClrMapping/>
  </p:clrMapOvr>
  <mc:AlternateContent xmlns:mc="http://schemas.openxmlformats.org/markup-compatibility/2006" xmlns:p14="http://schemas.microsoft.com/office/powerpoint/2010/main">
    <mc:Choice Requires="p14">
      <p:transition spd="slow" p14:dur="2000" advTm="44607"/>
    </mc:Choice>
    <mc:Fallback xmlns="">
      <p:transition spd="slow" advTm="44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MCSCP Individual Student Planning Resources</a:t>
            </a:r>
            <a:endParaRPr lang="en-US" dirty="0"/>
          </a:p>
        </p:txBody>
      </p:sp>
      <p:sp>
        <p:nvSpPr>
          <p:cNvPr id="3" name="Content Placeholder 2"/>
          <p:cNvSpPr>
            <a:spLocks noGrp="1"/>
          </p:cNvSpPr>
          <p:nvPr>
            <p:ph idx="1"/>
          </p:nvPr>
        </p:nvSpPr>
        <p:spPr/>
        <p:txBody>
          <a:bodyPr/>
          <a:lstStyle/>
          <a:p>
            <a:r>
              <a:rPr lang="en-US" dirty="0" smtClean="0">
                <a:hlinkClick r:id="rId6"/>
              </a:rPr>
              <a:t>Missouri DESE School Counseling Individual Student Planning</a:t>
            </a:r>
            <a:endParaRPr lang="en-US" dirty="0" smtClean="0"/>
          </a:p>
          <a:p>
            <a:pPr lvl="1"/>
            <a:r>
              <a:rPr lang="en-US" dirty="0" smtClean="0"/>
              <a:t>Individual Student Planning Guide</a:t>
            </a:r>
          </a:p>
          <a:p>
            <a:pPr lvl="1"/>
            <a:r>
              <a:rPr lang="en-US" dirty="0" smtClean="0"/>
              <a:t>Individual Student Planning Rubrics</a:t>
            </a:r>
          </a:p>
          <a:p>
            <a:pPr lvl="1"/>
            <a:r>
              <a:rPr lang="en-US" dirty="0" smtClean="0"/>
              <a:t>ISP Starter Kit (Elementary)</a:t>
            </a:r>
          </a:p>
          <a:p>
            <a:pPr lvl="1"/>
            <a:r>
              <a:rPr lang="en-US" dirty="0" smtClean="0"/>
              <a:t>ISP Resource File (Middle)</a:t>
            </a:r>
          </a:p>
          <a:p>
            <a:pPr lvl="1"/>
            <a:r>
              <a:rPr lang="en-US" dirty="0" smtClean="0"/>
              <a:t>ISP Individual Career and Academic Plan (Middle/High)</a:t>
            </a:r>
          </a:p>
          <a:p>
            <a:pPr lvl="1"/>
            <a:r>
              <a:rPr lang="en-US" dirty="0" smtClean="0"/>
              <a:t>College and Career Planning Handbook (High)</a:t>
            </a:r>
          </a:p>
          <a:p>
            <a:r>
              <a:rPr lang="en-US" dirty="0" smtClean="0">
                <a:hlinkClick r:id="rId7"/>
              </a:rPr>
              <a:t>MCSCP Curriculum &amp; GLEs</a:t>
            </a:r>
            <a:endParaRPr lang="en-US" dirty="0"/>
          </a:p>
          <a:p>
            <a:pPr lvl="1"/>
            <a:r>
              <a:rPr lang="en-US" dirty="0" smtClean="0"/>
              <a:t>School Counseling Grade Level Expectations (GLEs)</a:t>
            </a:r>
          </a:p>
          <a:p>
            <a:pPr lvl="1"/>
            <a:r>
              <a:rPr lang="en-US" dirty="0" smtClean="0"/>
              <a:t>Academic and Career Development Units (K-12)</a:t>
            </a:r>
          </a:p>
          <a:p>
            <a:endParaRPr lang="en-US" dirty="0" smtClean="0"/>
          </a:p>
          <a:p>
            <a:endParaRPr lang="en-US" dirty="0" smtClean="0"/>
          </a:p>
          <a:p>
            <a:pPr>
              <a:buFont typeface="Arial"/>
              <a:buChar char="•"/>
            </a:pPr>
            <a:endParaRPr lang="en-US" dirty="0" smtClean="0"/>
          </a:p>
          <a:p>
            <a:pPr>
              <a:buFont typeface="Courier New"/>
              <a:buChar char="o"/>
            </a:pPr>
            <a:endParaRPr lang="en-US" dirty="0" smtClean="0"/>
          </a:p>
          <a:p>
            <a:endParaRPr lang="en-US" dirty="0" smtClean="0"/>
          </a:p>
          <a:p>
            <a:endParaRPr lang="en-US" dirty="0"/>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4189148"/>
      </p:ext>
    </p:extLst>
  </p:cSld>
  <p:clrMapOvr>
    <a:masterClrMapping/>
  </p:clrMapOvr>
  <mc:AlternateContent xmlns:mc="http://schemas.openxmlformats.org/markup-compatibility/2006" xmlns:p14="http://schemas.microsoft.com/office/powerpoint/2010/main">
    <mc:Choice Requires="p14">
      <p:transition spd="slow" p14:dur="2000" advTm="18969"/>
    </mc:Choice>
    <mc:Fallback xmlns="">
      <p:transition spd="slow" advTm="18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Missouri Comprehensive School Counseling Program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1479742"/>
              </p:ext>
            </p:extLst>
          </p:nvPr>
        </p:nvGraphicFramePr>
        <p:xfrm>
          <a:off x="822325" y="1846263"/>
          <a:ext cx="7543800" cy="4022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95337585"/>
      </p:ext>
    </p:extLst>
  </p:cSld>
  <p:clrMapOvr>
    <a:masterClrMapping/>
  </p:clrMapOvr>
  <mc:AlternateContent xmlns:mc="http://schemas.openxmlformats.org/markup-compatibility/2006" xmlns:p14="http://schemas.microsoft.com/office/powerpoint/2010/main">
    <mc:Choice Requires="p14">
      <p:transition spd="slow" p14:dur="2000" advTm="40687"/>
    </mc:Choice>
    <mc:Fallback xmlns="">
      <p:transition spd="slow" advTm="40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01579" y="547687"/>
            <a:ext cx="7696200" cy="1295400"/>
          </a:xfrm>
        </p:spPr>
        <p:txBody>
          <a:bodyPr>
            <a:normAutofit/>
          </a:bodyPr>
          <a:lstStyle/>
          <a:p>
            <a:pPr algn="ctr"/>
            <a:r>
              <a:rPr lang="en-US" sz="2800" i="1" dirty="0">
                <a:latin typeface="+mn-lt"/>
              </a:rPr>
              <a:t>This </a:t>
            </a:r>
            <a:r>
              <a:rPr lang="en-US" sz="2800" i="1" dirty="0" smtClean="0">
                <a:latin typeface="+mn-lt"/>
              </a:rPr>
              <a:t>presentation </a:t>
            </a:r>
            <a:r>
              <a:rPr lang="en-US" sz="2800" i="1" dirty="0">
                <a:latin typeface="+mn-lt"/>
              </a:rPr>
              <a:t>was brought to you </a:t>
            </a:r>
            <a:r>
              <a:rPr lang="en-US" sz="2800" i="1" dirty="0" smtClean="0">
                <a:latin typeface="+mn-lt"/>
              </a:rPr>
              <a:t>by:</a:t>
            </a:r>
            <a:r>
              <a:rPr lang="en-US" sz="2800" i="1" dirty="0">
                <a:latin typeface="+mn-lt"/>
              </a:rPr>
              <a:t/>
            </a:r>
            <a:br>
              <a:rPr lang="en-US" sz="2800" i="1" dirty="0">
                <a:latin typeface="+mn-lt"/>
              </a:rPr>
            </a:br>
            <a:r>
              <a:rPr lang="en-US" sz="3600" dirty="0"/>
              <a:t> </a:t>
            </a:r>
          </a:p>
        </p:txBody>
      </p:sp>
      <p:sp>
        <p:nvSpPr>
          <p:cNvPr id="5" name="Subtitle 4"/>
          <p:cNvSpPr>
            <a:spLocks noGrp="1"/>
          </p:cNvSpPr>
          <p:nvPr>
            <p:ph type="body" idx="4294967295"/>
          </p:nvPr>
        </p:nvSpPr>
        <p:spPr>
          <a:xfrm>
            <a:off x="366712" y="4038600"/>
            <a:ext cx="8534400" cy="1143000"/>
          </a:xfrm>
        </p:spPr>
        <p:txBody>
          <a:bodyPr>
            <a:normAutofit/>
          </a:bodyPr>
          <a:lstStyle/>
          <a:p>
            <a:pPr algn="ctr"/>
            <a:r>
              <a:rPr lang="en-US" sz="2800" b="1" i="1" dirty="0">
                <a:solidFill>
                  <a:srgbClr val="3F9135"/>
                </a:solidFill>
              </a:rPr>
              <a:t>School Counseling Program Writing Team 2017</a:t>
            </a:r>
          </a:p>
        </p:txBody>
      </p:sp>
      <p:pic>
        <p:nvPicPr>
          <p:cNvPr id="8" name="Picture 7"/>
          <p:cNvPicPr>
            <a:picLocks noChangeAspect="1"/>
          </p:cNvPicPr>
          <p:nvPr/>
        </p:nvPicPr>
        <p:blipFill>
          <a:blip r:embed="rId5" cstate="print"/>
          <a:stretch>
            <a:fillRect/>
          </a:stretch>
        </p:blipFill>
        <p:spPr>
          <a:xfrm>
            <a:off x="2133600" y="2133600"/>
            <a:ext cx="5000625" cy="1800225"/>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42849265"/>
      </p:ext>
    </p:extLst>
  </p:cSld>
  <p:clrMapOvr>
    <a:masterClrMapping/>
  </p:clrMapOvr>
  <mc:AlternateContent xmlns:mc="http://schemas.openxmlformats.org/markup-compatibility/2006" xmlns:p14="http://schemas.microsoft.com/office/powerpoint/2010/main">
    <mc:Choice Requires="p14">
      <p:transition spd="slow" p14:dur="2000" advTm="21571"/>
    </mc:Choice>
    <mc:Fallback xmlns="">
      <p:transition spd="slow" advTm="2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Missouri Comprehensive School Counseling Program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47188562"/>
              </p:ext>
            </p:extLst>
          </p:nvPr>
        </p:nvGraphicFramePr>
        <p:xfrm>
          <a:off x="822325" y="1846263"/>
          <a:ext cx="7543800" cy="4022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83789598"/>
      </p:ext>
    </p:extLst>
  </p:cSld>
  <p:clrMapOvr>
    <a:masterClrMapping/>
  </p:clrMapOvr>
  <mc:AlternateContent xmlns:mc="http://schemas.openxmlformats.org/markup-compatibility/2006" xmlns:p14="http://schemas.microsoft.com/office/powerpoint/2010/main">
    <mc:Choice Requires="p14">
      <p:transition spd="slow" p14:dur="2000" advTm="33831"/>
    </mc:Choice>
    <mc:Fallback xmlns="">
      <p:transition spd="slow" advTm="33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976923071"/>
              </p:ext>
            </p:extLst>
          </p:nvPr>
        </p:nvGraphicFramePr>
        <p:xfrm>
          <a:off x="914400" y="381000"/>
          <a:ext cx="7620000" cy="5689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840354489"/>
      </p:ext>
    </p:extLst>
  </p:cSld>
  <p:clrMapOvr>
    <a:masterClrMapping/>
  </p:clrMapOvr>
  <mc:AlternateContent xmlns:mc="http://schemas.openxmlformats.org/markup-compatibility/2006" xmlns:p14="http://schemas.microsoft.com/office/powerpoint/2010/main">
    <mc:Choice Requires="p14">
      <p:transition spd="slow" p14:dur="2000" advTm="9854"/>
    </mc:Choice>
    <mc:Fallback xmlns="">
      <p:transition spd="slow" advTm="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Individual Student Planning (ISP) </a:t>
            </a:r>
            <a:br>
              <a:rPr lang="en-US" dirty="0" smtClean="0"/>
            </a:br>
            <a:r>
              <a:rPr lang="en-US" dirty="0" smtClean="0"/>
              <a:t>Definition</a:t>
            </a:r>
            <a:endParaRPr lang="en-US" dirty="0"/>
          </a:p>
        </p:txBody>
      </p:sp>
      <p:sp>
        <p:nvSpPr>
          <p:cNvPr id="3" name="Content Placeholder 2"/>
          <p:cNvSpPr>
            <a:spLocks noGrp="1"/>
          </p:cNvSpPr>
          <p:nvPr>
            <p:ph idx="1"/>
          </p:nvPr>
        </p:nvSpPr>
        <p:spPr/>
        <p:txBody>
          <a:bodyPr/>
          <a:lstStyle/>
          <a:p>
            <a:endParaRPr lang="en-US" dirty="0" smtClean="0"/>
          </a:p>
          <a:p>
            <a:pPr algn="ctr"/>
            <a:endParaRPr lang="en-US" sz="2800" dirty="0" smtClean="0"/>
          </a:p>
          <a:p>
            <a:pPr algn="ctr"/>
            <a:r>
              <a:rPr lang="en-US" sz="2800" dirty="0" smtClean="0"/>
              <a:t>An intentional process of planning, monitoring, and managing academic, career, and social/emotional development in grades Kindergarten through 12.</a:t>
            </a:r>
            <a:endParaRPr lang="en-US" sz="2800" dirty="0"/>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
        <p:nvSpPr>
          <p:cNvPr id="4" name="TextBox 3"/>
          <p:cNvSpPr txBox="1"/>
          <p:nvPr/>
        </p:nvSpPr>
        <p:spPr>
          <a:xfrm>
            <a:off x="381000" y="6016823"/>
            <a:ext cx="6781800" cy="307777"/>
          </a:xfrm>
          <a:prstGeom prst="rect">
            <a:avLst/>
          </a:prstGeom>
          <a:noFill/>
        </p:spPr>
        <p:txBody>
          <a:bodyPr wrap="square" rtlCol="0">
            <a:spAutoFit/>
          </a:bodyPr>
          <a:lstStyle/>
          <a:p>
            <a:r>
              <a:rPr lang="en-US" sz="1400" dirty="0" smtClean="0"/>
              <a:t>*</a:t>
            </a:r>
            <a:r>
              <a:rPr lang="en-US" sz="1400" b="1" dirty="0" smtClean="0"/>
              <a:t>Individual Career and Academic Plan (ICAP) </a:t>
            </a:r>
            <a:r>
              <a:rPr lang="en-US" sz="1400" dirty="0" smtClean="0"/>
              <a:t>formerly known as Personal Plan of Study*</a:t>
            </a:r>
            <a:endParaRPr lang="en-US" sz="1400" dirty="0"/>
          </a:p>
        </p:txBody>
      </p:sp>
    </p:spTree>
    <p:custDataLst>
      <p:tags r:id="rId1"/>
    </p:custDataLst>
    <p:extLst>
      <p:ext uri="{BB962C8B-B14F-4D97-AF65-F5344CB8AC3E}">
        <p14:creationId xmlns:p14="http://schemas.microsoft.com/office/powerpoint/2010/main" val="3757606456"/>
      </p:ext>
    </p:extLst>
  </p:cSld>
  <p:clrMapOvr>
    <a:masterClrMapping/>
  </p:clrMapOvr>
  <mc:AlternateContent xmlns:mc="http://schemas.openxmlformats.org/markup-compatibility/2006" xmlns:p14="http://schemas.microsoft.com/office/powerpoint/2010/main">
    <mc:Choice Requires="p14">
      <p:transition spd="slow" p14:dur="2000" advTm="75325"/>
    </mc:Choice>
    <mc:Fallback xmlns="">
      <p:transition spd="slow" advTm="75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graphicFrame>
        <p:nvGraphicFramePr>
          <p:cNvPr id="8" name="Diagram 7"/>
          <p:cNvGraphicFramePr/>
          <p:nvPr>
            <p:extLst>
              <p:ext uri="{D42A27DB-BD31-4B8C-83A1-F6EECF244321}">
                <p14:modId xmlns:p14="http://schemas.microsoft.com/office/powerpoint/2010/main" val="770067951"/>
              </p:ext>
            </p:extLst>
          </p:nvPr>
        </p:nvGraphicFramePr>
        <p:xfrm>
          <a:off x="1546860" y="1981200"/>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497244190"/>
      </p:ext>
    </p:extLst>
  </p:cSld>
  <p:clrMapOvr>
    <a:masterClrMapping/>
  </p:clrMapOvr>
  <mc:AlternateContent xmlns:mc="http://schemas.openxmlformats.org/markup-compatibility/2006" xmlns:p14="http://schemas.microsoft.com/office/powerpoint/2010/main">
    <mc:Choice Requires="p14">
      <p:transition spd="slow" p14:dur="2000" advTm="52043"/>
    </mc:Choice>
    <mc:Fallback xmlns="">
      <p:transition spd="slow" advTm="52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15639415"/>
              </p:ext>
            </p:extLst>
          </p:nvPr>
        </p:nvGraphicFramePr>
        <p:xfrm>
          <a:off x="822960" y="2057400"/>
          <a:ext cx="7788276" cy="3429000"/>
        </p:xfrm>
        <a:graphic>
          <a:graphicData uri="http://schemas.openxmlformats.org/drawingml/2006/table">
            <a:tbl>
              <a:tblPr firstRow="1" bandRow="1">
                <a:tableStyleId>{5C22544A-7EE6-4342-B048-85BDC9FD1C3A}</a:tableStyleId>
              </a:tblPr>
              <a:tblGrid>
                <a:gridCol w="2596092">
                  <a:extLst>
                    <a:ext uri="{9D8B030D-6E8A-4147-A177-3AD203B41FA5}">
                      <a16:colId xmlns="" xmlns:a16="http://schemas.microsoft.com/office/drawing/2014/main" val="20000"/>
                    </a:ext>
                  </a:extLst>
                </a:gridCol>
                <a:gridCol w="2596092">
                  <a:extLst>
                    <a:ext uri="{9D8B030D-6E8A-4147-A177-3AD203B41FA5}">
                      <a16:colId xmlns="" xmlns:a16="http://schemas.microsoft.com/office/drawing/2014/main" val="20001"/>
                    </a:ext>
                  </a:extLst>
                </a:gridCol>
                <a:gridCol w="2596092">
                  <a:extLst>
                    <a:ext uri="{9D8B030D-6E8A-4147-A177-3AD203B41FA5}">
                      <a16:colId xmlns="" xmlns:a16="http://schemas.microsoft.com/office/drawing/2014/main" val="20002"/>
                    </a:ext>
                  </a:extLst>
                </a:gridCol>
              </a:tblGrid>
              <a:tr h="494809">
                <a:tc>
                  <a:txBody>
                    <a:bodyPr/>
                    <a:lstStyle/>
                    <a:p>
                      <a:pPr algn="ctr"/>
                      <a:r>
                        <a:rPr lang="en-US" sz="2400" dirty="0"/>
                        <a:t>Elementary School</a:t>
                      </a:r>
                    </a:p>
                  </a:txBody>
                  <a:tcPr anchor="ctr"/>
                </a:tc>
                <a:tc>
                  <a:txBody>
                    <a:bodyPr/>
                    <a:lstStyle/>
                    <a:p>
                      <a:pPr algn="ctr"/>
                      <a:r>
                        <a:rPr lang="en-US" sz="2400" dirty="0"/>
                        <a:t>Middle </a:t>
                      </a:r>
                      <a:r>
                        <a:rPr lang="en-US" sz="2400" dirty="0" smtClean="0"/>
                        <a:t>School</a:t>
                      </a:r>
                      <a:endParaRPr lang="en-US" sz="2400" dirty="0"/>
                    </a:p>
                  </a:txBody>
                  <a:tcPr anchor="ctr"/>
                </a:tc>
                <a:tc>
                  <a:txBody>
                    <a:bodyPr/>
                    <a:lstStyle/>
                    <a:p>
                      <a:pPr algn="ctr"/>
                      <a:r>
                        <a:rPr lang="en-US" sz="2400" dirty="0"/>
                        <a:t>High </a:t>
                      </a:r>
                      <a:r>
                        <a:rPr lang="en-US" sz="2400" dirty="0" smtClean="0"/>
                        <a:t>School</a:t>
                      </a:r>
                      <a:endParaRPr lang="en-US" sz="2400" dirty="0"/>
                    </a:p>
                  </a:txBody>
                  <a:tcPr anchor="ctr"/>
                </a:tc>
                <a:extLst>
                  <a:ext uri="{0D108BD9-81ED-4DB2-BD59-A6C34878D82A}">
                    <a16:rowId xmlns="" xmlns:a16="http://schemas.microsoft.com/office/drawing/2014/main" val="10000"/>
                  </a:ext>
                </a:extLst>
              </a:tr>
              <a:tr h="1029191">
                <a:tc>
                  <a:txBody>
                    <a:bodyPr/>
                    <a:lstStyle/>
                    <a:p>
                      <a:pPr algn="ctr"/>
                      <a:r>
                        <a:rPr lang="en-US" sz="2400" b="1" dirty="0" smtClean="0">
                          <a:solidFill>
                            <a:schemeClr val="tx1"/>
                          </a:solidFill>
                        </a:rPr>
                        <a:t>Career</a:t>
                      </a:r>
                      <a:r>
                        <a:rPr lang="en-US" sz="2400" b="1" baseline="0" dirty="0" smtClean="0">
                          <a:solidFill>
                            <a:schemeClr val="tx1"/>
                          </a:solidFill>
                        </a:rPr>
                        <a:t> </a:t>
                      </a:r>
                      <a:r>
                        <a:rPr lang="en-US" sz="2400" b="1" baseline="0" dirty="0">
                          <a:solidFill>
                            <a:schemeClr val="tx1"/>
                          </a:solidFill>
                        </a:rPr>
                        <a:t>Awareness</a:t>
                      </a:r>
                      <a:endParaRPr lang="en-US" sz="2400" b="1" dirty="0">
                        <a:solidFill>
                          <a:schemeClr val="tx1"/>
                        </a:solidFill>
                      </a:endParaRPr>
                    </a:p>
                  </a:txBody>
                  <a:tcPr anchor="ctr"/>
                </a:tc>
                <a:tc>
                  <a:txBody>
                    <a:bodyPr/>
                    <a:lstStyle/>
                    <a:p>
                      <a:pPr algn="ctr"/>
                      <a:r>
                        <a:rPr lang="en-US" sz="2400" b="1" dirty="0" smtClean="0">
                          <a:solidFill>
                            <a:schemeClr val="tx1"/>
                          </a:solidFill>
                        </a:rPr>
                        <a:t>Career</a:t>
                      </a:r>
                      <a:r>
                        <a:rPr lang="en-US" sz="2400" b="1" baseline="0" dirty="0" smtClean="0">
                          <a:solidFill>
                            <a:schemeClr val="tx1"/>
                          </a:solidFill>
                        </a:rPr>
                        <a:t> </a:t>
                      </a:r>
                      <a:r>
                        <a:rPr lang="en-US" sz="2400" b="1" baseline="0" dirty="0">
                          <a:solidFill>
                            <a:schemeClr val="tx1"/>
                          </a:solidFill>
                        </a:rPr>
                        <a:t>Exploration</a:t>
                      </a:r>
                      <a:endParaRPr lang="en-US" sz="2400" b="1" dirty="0">
                        <a:solidFill>
                          <a:schemeClr val="tx1"/>
                        </a:solidFill>
                      </a:endParaRPr>
                    </a:p>
                  </a:txBody>
                  <a:tcPr anchor="ctr"/>
                </a:tc>
                <a:tc>
                  <a:txBody>
                    <a:bodyPr/>
                    <a:lstStyle/>
                    <a:p>
                      <a:pPr algn="ctr"/>
                      <a:r>
                        <a:rPr lang="en-US" sz="2400" b="1" dirty="0" smtClean="0">
                          <a:solidFill>
                            <a:schemeClr val="tx1"/>
                          </a:solidFill>
                        </a:rPr>
                        <a:t>Career </a:t>
                      </a:r>
                      <a:r>
                        <a:rPr lang="en-US" sz="2400" b="1" dirty="0">
                          <a:solidFill>
                            <a:schemeClr val="tx1"/>
                          </a:solidFill>
                        </a:rPr>
                        <a:t>Planning</a:t>
                      </a:r>
                    </a:p>
                  </a:txBody>
                  <a:tcPr anchor="ctr"/>
                </a:tc>
                <a:extLst>
                  <a:ext uri="{0D108BD9-81ED-4DB2-BD59-A6C34878D82A}">
                    <a16:rowId xmlns="" xmlns:a16="http://schemas.microsoft.com/office/drawing/2014/main" val="10001"/>
                  </a:ext>
                </a:extLst>
              </a:tr>
              <a:tr h="914400">
                <a:tc gridSpan="3">
                  <a:txBody>
                    <a:bodyPr/>
                    <a:lstStyle/>
                    <a:p>
                      <a:pPr algn="ctr"/>
                      <a:r>
                        <a:rPr lang="en-US" sz="2400" b="1" dirty="0"/>
                        <a:t>Transition</a:t>
                      </a:r>
                      <a:r>
                        <a:rPr lang="en-US" sz="2400" b="1" baseline="0" dirty="0"/>
                        <a:t> </a:t>
                      </a:r>
                      <a:r>
                        <a:rPr lang="en-US" sz="2400" b="1" baseline="0" dirty="0" smtClean="0"/>
                        <a:t>Activities</a:t>
                      </a:r>
                      <a:endParaRPr lang="en-US" sz="2400" b="1" dirty="0"/>
                    </a:p>
                  </a:txBody>
                  <a:tcPr anchor="ctr"/>
                </a:tc>
                <a:tc hMerge="1">
                  <a:txBody>
                    <a:bodyPr/>
                    <a:lstStyle/>
                    <a:p>
                      <a:pPr algn="ctr"/>
                      <a:endParaRPr lang="en-US" sz="2800" dirty="0"/>
                    </a:p>
                  </a:txBody>
                  <a:tcPr/>
                </a:tc>
                <a:tc hMerge="1">
                  <a:txBody>
                    <a:bodyPr/>
                    <a:lstStyle/>
                    <a:p>
                      <a:pPr algn="ctr"/>
                      <a:endParaRPr lang="en-US" sz="2800" dirty="0"/>
                    </a:p>
                  </a:txBody>
                  <a:tcPr/>
                </a:tc>
                <a:extLst>
                  <a:ext uri="{0D108BD9-81ED-4DB2-BD59-A6C34878D82A}">
                    <a16:rowId xmlns="" xmlns:a16="http://schemas.microsoft.com/office/drawing/2014/main" val="10002"/>
                  </a:ext>
                </a:extLst>
              </a:tr>
              <a:tr h="990600">
                <a:tc gridSpan="3">
                  <a:txBody>
                    <a:bodyPr/>
                    <a:lstStyle/>
                    <a:p>
                      <a:pPr algn="ctr"/>
                      <a:r>
                        <a:rPr lang="en-US" sz="2400" b="1" dirty="0"/>
                        <a:t>Appraisal for Decision </a:t>
                      </a:r>
                      <a:r>
                        <a:rPr lang="en-US" sz="2400" b="1" dirty="0" smtClean="0"/>
                        <a:t>Making</a:t>
                      </a:r>
                      <a:endParaRPr lang="en-US" sz="2400" b="1" dirty="0"/>
                    </a:p>
                  </a:txBody>
                  <a:tcPr anchor="ctr"/>
                </a:tc>
                <a:tc hMerge="1">
                  <a:txBody>
                    <a:bodyPr/>
                    <a:lstStyle/>
                    <a:p>
                      <a:pPr algn="ctr"/>
                      <a:endParaRPr lang="en-US" sz="2800" dirty="0"/>
                    </a:p>
                  </a:txBody>
                  <a:tcPr/>
                </a:tc>
                <a:tc hMerge="1">
                  <a:txBody>
                    <a:bodyPr/>
                    <a:lstStyle/>
                    <a:p>
                      <a:pPr algn="ctr"/>
                      <a:endParaRPr lang="en-US" sz="2800" dirty="0"/>
                    </a:p>
                  </a:txBody>
                  <a:tcPr/>
                </a:tc>
                <a:extLst>
                  <a:ext uri="{0D108BD9-81ED-4DB2-BD59-A6C34878D82A}">
                    <a16:rowId xmlns="" xmlns:a16="http://schemas.microsoft.com/office/drawing/2014/main" val="10003"/>
                  </a:ext>
                </a:extLst>
              </a:tr>
            </a:tbl>
          </a:graphicData>
        </a:graphic>
      </p:graphicFrame>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
        <p:nvSpPr>
          <p:cNvPr id="6" name="TextBox 5"/>
          <p:cNvSpPr txBox="1"/>
          <p:nvPr/>
        </p:nvSpPr>
        <p:spPr>
          <a:xfrm>
            <a:off x="381000" y="6016823"/>
            <a:ext cx="6781800" cy="307777"/>
          </a:xfrm>
          <a:prstGeom prst="rect">
            <a:avLst/>
          </a:prstGeom>
          <a:noFill/>
        </p:spPr>
        <p:txBody>
          <a:bodyPr wrap="square" rtlCol="0">
            <a:spAutoFit/>
          </a:bodyPr>
          <a:lstStyle/>
          <a:p>
            <a:r>
              <a:rPr lang="en-US" sz="1400" dirty="0" smtClean="0"/>
              <a:t>*</a:t>
            </a:r>
            <a:r>
              <a:rPr lang="en-US" sz="1400" b="1" dirty="0" smtClean="0"/>
              <a:t>Individual Career and Academic Plan (ICAP) </a:t>
            </a:r>
            <a:r>
              <a:rPr lang="en-US" sz="1400" dirty="0" smtClean="0"/>
              <a:t>formerly known as Personal Plan of Study*</a:t>
            </a:r>
            <a:endParaRPr lang="en-US" sz="1400" dirty="0"/>
          </a:p>
        </p:txBody>
      </p:sp>
    </p:spTree>
    <p:custDataLst>
      <p:tags r:id="rId1"/>
    </p:custDataLst>
    <p:extLst>
      <p:ext uri="{BB962C8B-B14F-4D97-AF65-F5344CB8AC3E}">
        <p14:creationId xmlns:p14="http://schemas.microsoft.com/office/powerpoint/2010/main" val="250124571"/>
      </p:ext>
    </p:extLst>
  </p:cSld>
  <p:clrMapOvr>
    <a:masterClrMapping/>
  </p:clrMapOvr>
  <mc:AlternateContent xmlns:mc="http://schemas.openxmlformats.org/markup-compatibility/2006" xmlns:p14="http://schemas.microsoft.com/office/powerpoint/2010/main">
    <mc:Choice Requires="p14">
      <p:transition spd="slow" p14:dur="2000" advTm="118713"/>
    </mc:Choice>
    <mc:Fallback xmlns="">
      <p:transition spd="slow" advTm="118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Elementary Level ISP</a:t>
            </a:r>
            <a:endParaRPr lang="en-US" dirty="0"/>
          </a:p>
        </p:txBody>
      </p:sp>
      <p:sp>
        <p:nvSpPr>
          <p:cNvPr id="4" name="Rectangle 3"/>
          <p:cNvSpPr/>
          <p:nvPr/>
        </p:nvSpPr>
        <p:spPr>
          <a:xfrm>
            <a:off x="304800" y="3886200"/>
            <a:ext cx="8229600" cy="646331"/>
          </a:xfrm>
          <a:prstGeom prst="rect">
            <a:avLst/>
          </a:prstGeom>
        </p:spPr>
        <p:txBody>
          <a:bodyPr wrap="square">
            <a:spAutoFit/>
          </a:bodyPr>
          <a:lstStyle/>
          <a:p>
            <a:pPr algn="ctr"/>
            <a:endParaRPr lang="en-US" dirty="0"/>
          </a:p>
          <a:p>
            <a:pPr algn="ctr"/>
            <a:r>
              <a:rPr lang="en-US" dirty="0"/>
              <a:t> </a:t>
            </a:r>
            <a:endParaRPr lang="en-US" sz="3200" dirty="0">
              <a:solidFill>
                <a:schemeClr val="tx2"/>
              </a:solidFill>
            </a:endParaRPr>
          </a:p>
        </p:txBody>
      </p:sp>
      <p:sp>
        <p:nvSpPr>
          <p:cNvPr id="7" name="Rectangle 6"/>
          <p:cNvSpPr/>
          <p:nvPr/>
        </p:nvSpPr>
        <p:spPr>
          <a:xfrm>
            <a:off x="822959" y="1876782"/>
            <a:ext cx="3828484" cy="461665"/>
          </a:xfrm>
          <a:prstGeom prst="rect">
            <a:avLst/>
          </a:prstGeom>
        </p:spPr>
        <p:txBody>
          <a:bodyPr wrap="none">
            <a:spAutoFit/>
          </a:bodyPr>
          <a:lstStyle/>
          <a:p>
            <a:r>
              <a:rPr lang="en-US" sz="2400" b="1" dirty="0">
                <a:solidFill>
                  <a:schemeClr val="accent1">
                    <a:lumMod val="75000"/>
                  </a:schemeClr>
                </a:solidFill>
              </a:rPr>
              <a:t>Educational/Career Planning</a:t>
            </a:r>
          </a:p>
        </p:txBody>
      </p:sp>
      <p:graphicFrame>
        <p:nvGraphicFramePr>
          <p:cNvPr id="9" name="Diagram 8"/>
          <p:cNvGraphicFramePr/>
          <p:nvPr>
            <p:extLst>
              <p:ext uri="{D42A27DB-BD31-4B8C-83A1-F6EECF244321}">
                <p14:modId xmlns:p14="http://schemas.microsoft.com/office/powerpoint/2010/main" val="2301566970"/>
              </p:ext>
            </p:extLst>
          </p:nvPr>
        </p:nvGraphicFramePr>
        <p:xfrm>
          <a:off x="848359" y="2544232"/>
          <a:ext cx="7736841" cy="33302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726990398"/>
      </p:ext>
    </p:extLst>
  </p:cSld>
  <p:clrMapOvr>
    <a:masterClrMapping/>
  </p:clrMapOvr>
  <mc:AlternateContent xmlns:mc="http://schemas.openxmlformats.org/markup-compatibility/2006" xmlns:p14="http://schemas.microsoft.com/office/powerpoint/2010/main">
    <mc:Choice Requires="p14">
      <p:transition spd="slow" p14:dur="2000" advTm="29073"/>
    </mc:Choice>
    <mc:Fallback xmlns="">
      <p:transition spd="slow" advTm="2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Elementary Level ISP </a:t>
            </a:r>
            <a:endParaRPr lang="en-US" dirty="0"/>
          </a:p>
        </p:txBody>
      </p:sp>
      <p:sp>
        <p:nvSpPr>
          <p:cNvPr id="6" name="Rectangle 5"/>
          <p:cNvSpPr/>
          <p:nvPr/>
        </p:nvSpPr>
        <p:spPr>
          <a:xfrm>
            <a:off x="822959" y="1876782"/>
            <a:ext cx="2701317" cy="461665"/>
          </a:xfrm>
          <a:prstGeom prst="rect">
            <a:avLst/>
          </a:prstGeom>
        </p:spPr>
        <p:txBody>
          <a:bodyPr wrap="none">
            <a:spAutoFit/>
          </a:bodyPr>
          <a:lstStyle/>
          <a:p>
            <a:r>
              <a:rPr lang="en-US" sz="2400" b="1" dirty="0" smtClean="0">
                <a:solidFill>
                  <a:schemeClr val="accent1">
                    <a:lumMod val="75000"/>
                  </a:schemeClr>
                </a:solidFill>
              </a:rPr>
              <a:t>Transition Activities</a:t>
            </a:r>
            <a:endParaRPr lang="en-US" sz="2400" b="1" dirty="0">
              <a:solidFill>
                <a:schemeClr val="accent1">
                  <a:lumMod val="75000"/>
                </a:schemeClr>
              </a:solidFill>
            </a:endParaRPr>
          </a:p>
        </p:txBody>
      </p:sp>
      <p:graphicFrame>
        <p:nvGraphicFramePr>
          <p:cNvPr id="7" name="Diagram 6"/>
          <p:cNvGraphicFramePr/>
          <p:nvPr>
            <p:extLst>
              <p:ext uri="{D42A27DB-BD31-4B8C-83A1-F6EECF244321}">
                <p14:modId xmlns:p14="http://schemas.microsoft.com/office/powerpoint/2010/main" val="1696528389"/>
              </p:ext>
            </p:extLst>
          </p:nvPr>
        </p:nvGraphicFramePr>
        <p:xfrm>
          <a:off x="1371600" y="2249762"/>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14612931"/>
      </p:ext>
    </p:extLst>
  </p:cSld>
  <p:clrMapOvr>
    <a:masterClrMapping/>
  </p:clrMapOvr>
  <mc:AlternateContent xmlns:mc="http://schemas.openxmlformats.org/markup-compatibility/2006" xmlns:p14="http://schemas.microsoft.com/office/powerpoint/2010/main">
    <mc:Choice Requires="p14">
      <p:transition spd="slow" p14:dur="2000" advTm="34545"/>
    </mc:Choice>
    <mc:Fallback xmlns="">
      <p:transition spd="slow" advTm="3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ags/tag2.xml><?xml version="1.0" encoding="utf-8"?>
<p:tagLst xmlns:a="http://schemas.openxmlformats.org/drawingml/2006/main" xmlns:r="http://schemas.openxmlformats.org/officeDocument/2006/relationships" xmlns:p="http://schemas.openxmlformats.org/presentationml/2006/main">
  <p:tag name="TIMING" val="|7.8"/>
</p:tagLst>
</file>

<file path=ppt/tags/tag3.xml><?xml version="1.0" encoding="utf-8"?>
<p:tagLst xmlns:a="http://schemas.openxmlformats.org/drawingml/2006/main" xmlns:r="http://schemas.openxmlformats.org/officeDocument/2006/relationships" xmlns:p="http://schemas.openxmlformats.org/presentationml/2006/main">
  <p:tag name="TIMING" val="|0.2|38.3|0.8"/>
</p:tagLst>
</file>

<file path=ppt/tags/tag4.xml><?xml version="1.0" encoding="utf-8"?>
<p:tagLst xmlns:a="http://schemas.openxmlformats.org/drawingml/2006/main" xmlns:r="http://schemas.openxmlformats.org/officeDocument/2006/relationships" xmlns:p="http://schemas.openxmlformats.org/presentationml/2006/main">
  <p:tag name="TIMING" val="|15.6|0.7|0.9"/>
</p:tagLst>
</file>

<file path=ppt/tags/tag5.xml><?xml version="1.0" encoding="utf-8"?>
<p:tagLst xmlns:a="http://schemas.openxmlformats.org/drawingml/2006/main" xmlns:r="http://schemas.openxmlformats.org/officeDocument/2006/relationships" xmlns:p="http://schemas.openxmlformats.org/presentationml/2006/main">
  <p:tag name="TIMING" val="|8.4|0.5|8.7|6|47.6"/>
</p:tagLst>
</file>

<file path=ppt/tags/tag6.xml><?xml version="1.0" encoding="utf-8"?>
<p:tagLst xmlns:a="http://schemas.openxmlformats.org/drawingml/2006/main" xmlns:r="http://schemas.openxmlformats.org/officeDocument/2006/relationships" xmlns:p="http://schemas.openxmlformats.org/presentationml/2006/main">
  <p:tag name="TIMING" val="|8.4|0.5|8.7|6|47.6"/>
</p:tagLst>
</file>

<file path=ppt/tags/tag7.xml><?xml version="1.0" encoding="utf-8"?>
<p:tagLst xmlns:a="http://schemas.openxmlformats.org/drawingml/2006/main" xmlns:r="http://schemas.openxmlformats.org/officeDocument/2006/relationships" xmlns:p="http://schemas.openxmlformats.org/presentationml/2006/main">
  <p:tag name="TIMING" val="|8.4|0.5|8.7|6|47.6"/>
</p:tagLst>
</file>

<file path=ppt/tags/tag8.xml><?xml version="1.0" encoding="utf-8"?>
<p:tagLst xmlns:a="http://schemas.openxmlformats.org/drawingml/2006/main" xmlns:r="http://schemas.openxmlformats.org/officeDocument/2006/relationships" xmlns:p="http://schemas.openxmlformats.org/presentationml/2006/main">
  <p:tag name="TIMING" val="|15.1|1.3"/>
</p:tagLst>
</file>

<file path=ppt/tags/tag9.xml><?xml version="1.0" encoding="utf-8"?>
<p:tagLst xmlns:a="http://schemas.openxmlformats.org/drawingml/2006/main" xmlns:r="http://schemas.openxmlformats.org/officeDocument/2006/relationships" xmlns:p="http://schemas.openxmlformats.org/presentationml/2006/main">
  <p:tag name="TIMING" val="|5.7"/>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TM02900688[[fn=Facet]]</Template>
  <TotalTime>2163</TotalTime>
  <Words>1794</Words>
  <Application>Microsoft Office PowerPoint</Application>
  <PresentationFormat>On-screen Show (4:3)</PresentationFormat>
  <Paragraphs>317</Paragraphs>
  <Slides>23</Slides>
  <Notes>23</Notes>
  <HiddenSlides>0</HiddenSlides>
  <MMClips>23</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HDOfficeLightV0</vt:lpstr>
      <vt:lpstr>1_HDOfficeLightV0</vt:lpstr>
      <vt:lpstr>Retrospect</vt:lpstr>
      <vt:lpstr>Missouri Comprehensive School Counseling Program</vt:lpstr>
      <vt:lpstr>PowerPoint Presentation</vt:lpstr>
      <vt:lpstr>Missouri Comprehensive School Counseling Program</vt:lpstr>
      <vt:lpstr>PowerPoint Presentation</vt:lpstr>
      <vt:lpstr>Individual Student Planning (ISP)  Definition</vt:lpstr>
      <vt:lpstr>Implementation</vt:lpstr>
      <vt:lpstr>Coordination</vt:lpstr>
      <vt:lpstr>Elementary Level ISP</vt:lpstr>
      <vt:lpstr>Elementary Level ISP </vt:lpstr>
      <vt:lpstr>Elementary Level ISP</vt:lpstr>
      <vt:lpstr>Elementary Level ISP</vt:lpstr>
      <vt:lpstr>Middle School Level ISP</vt:lpstr>
      <vt:lpstr>Middle School Level ISP</vt:lpstr>
      <vt:lpstr>Middle School Level ISP</vt:lpstr>
      <vt:lpstr>Middle School Level ISP</vt:lpstr>
      <vt:lpstr>High School Level ISP</vt:lpstr>
      <vt:lpstr>High School Level ISP</vt:lpstr>
      <vt:lpstr>High School Level ISP</vt:lpstr>
      <vt:lpstr>Individual Career and Academic Plan Checklist</vt:lpstr>
      <vt:lpstr>Individual Student Planning Process Evaluation &amp; Growth Tools</vt:lpstr>
      <vt:lpstr>MCSCP Individual Student Planning Resources</vt:lpstr>
      <vt:lpstr>Missouri Comprehensive School Counseling Program</vt:lpstr>
      <vt:lpstr>This presentation was brought to you by: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dc:creator>
  <cp:lastModifiedBy>Ernst, Amber</cp:lastModifiedBy>
  <cp:revision>172</cp:revision>
  <dcterms:created xsi:type="dcterms:W3CDTF">2015-04-02T15:35:37Z</dcterms:created>
  <dcterms:modified xsi:type="dcterms:W3CDTF">2017-09-13T17:56:16Z</dcterms:modified>
</cp:coreProperties>
</file>