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89"/>
    <a:srgbClr val="9B4E9E"/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baseline="0">
                    <a:solidFill>
                      <a:srgbClr val="007889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8.5</c:v>
                </c:pt>
                <c:pt idx="1">
                  <c:v>15.8</c:v>
                </c:pt>
                <c:pt idx="2">
                  <c:v>18.8</c:v>
                </c:pt>
                <c:pt idx="3">
                  <c:v>8.3</c:v>
                </c:pt>
                <c:pt idx="4">
                  <c:v>6.5</c:v>
                </c:pt>
                <c:pt idx="5">
                  <c:v>27.9</c:v>
                </c:pt>
                <c:pt idx="6">
                  <c:v>16.3</c:v>
                </c:pt>
                <c:pt idx="7">
                  <c:v>44.3</c:v>
                </c:pt>
                <c:pt idx="8">
                  <c:v>74.7</c:v>
                </c:pt>
                <c:pt idx="9">
                  <c:v>73.1</c:v>
                </c:pt>
                <c:pt idx="10">
                  <c:v>18.4</c:v>
                </c:pt>
                <c:pt idx="11">
                  <c:v>72.3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32-4883-BD29-E22B88040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49726176"/>
        <c:axId val="7774456"/>
      </c:barChart>
      <c:catAx>
        <c:axId val="149726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chemeClr val="accent3">
                <a:lumMod val="75000"/>
              </a:schemeClr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007889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7774456"/>
        <c:crosses val="autoZero"/>
        <c:auto val="1"/>
        <c:lblAlgn val="ctr"/>
        <c:lblOffset val="100"/>
        <c:tickLblSkip val="1"/>
        <c:noMultiLvlLbl val="0"/>
      </c:catAx>
      <c:valAx>
        <c:axId val="777445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chemeClr val="accent3">
                <a:lumMod val="75000"/>
              </a:schemeClr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007889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149726176"/>
        <c:crosses val="autoZero"/>
        <c:crossBetween val="between"/>
        <c:majorUnit val="20"/>
      </c:valAx>
      <c:spPr>
        <a:noFill/>
        <a:ln w="12700"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293757030371205"/>
          <c:y val="9.8379046780909543E-2"/>
          <c:w val="0.52466413573303339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91.5</c:v>
                </c:pt>
                <c:pt idx="1">
                  <c:v>84.2</c:v>
                </c:pt>
                <c:pt idx="2">
                  <c:v>81.2</c:v>
                </c:pt>
                <c:pt idx="3">
                  <c:v>91.7</c:v>
                </c:pt>
                <c:pt idx="4">
                  <c:v>93.5</c:v>
                </c:pt>
                <c:pt idx="5">
                  <c:v>72.1</c:v>
                </c:pt>
                <c:pt idx="6">
                  <c:v>83.7</c:v>
                </c:pt>
                <c:pt idx="7">
                  <c:v>55.7</c:v>
                </c:pt>
                <c:pt idx="8">
                  <c:v>25.3</c:v>
                </c:pt>
                <c:pt idx="9">
                  <c:v>26.9</c:v>
                </c:pt>
                <c:pt idx="10">
                  <c:v>81.6</c:v>
                </c:pt>
                <c:pt idx="11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2-40C8-BFEF-459B35C6E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98760032"/>
        <c:axId val="203486672"/>
      </c:barChart>
      <c:catAx>
        <c:axId val="198760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3486672"/>
        <c:crosses val="autoZero"/>
        <c:auto val="1"/>
        <c:lblAlgn val="ctr"/>
        <c:lblOffset val="100"/>
        <c:noMultiLvlLbl val="0"/>
      </c:catAx>
      <c:valAx>
        <c:axId val="20348667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198760032"/>
        <c:crosses val="autoZero"/>
        <c:crossBetween val="between"/>
        <c:majorUnit val="2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2.6</c:v>
                </c:pt>
                <c:pt idx="1">
                  <c:v>4.7</c:v>
                </c:pt>
                <c:pt idx="2">
                  <c:v>5.6</c:v>
                </c:pt>
                <c:pt idx="3">
                  <c:v>2.5</c:v>
                </c:pt>
                <c:pt idx="4">
                  <c:v>2.0</c:v>
                </c:pt>
                <c:pt idx="5">
                  <c:v>8.4</c:v>
                </c:pt>
                <c:pt idx="6">
                  <c:v>4.9</c:v>
                </c:pt>
                <c:pt idx="7">
                  <c:v>13.3</c:v>
                </c:pt>
                <c:pt idx="8">
                  <c:v>22.4</c:v>
                </c:pt>
                <c:pt idx="9">
                  <c:v>21.9</c:v>
                </c:pt>
                <c:pt idx="10">
                  <c:v>5.5</c:v>
                </c:pt>
                <c:pt idx="11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F-4D6F-AE3E-CA11D52CD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05753712"/>
        <c:axId val="205754104"/>
      </c:barChart>
      <c:catAx>
        <c:axId val="205753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5754104"/>
        <c:crosses val="autoZero"/>
        <c:auto val="1"/>
        <c:lblAlgn val="ctr"/>
        <c:lblOffset val="100"/>
        <c:noMultiLvlLbl val="0"/>
      </c:catAx>
      <c:valAx>
        <c:axId val="205754104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5753712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27.5</c:v>
                </c:pt>
                <c:pt idx="1">
                  <c:v>25.3</c:v>
                </c:pt>
                <c:pt idx="2">
                  <c:v>24.4</c:v>
                </c:pt>
                <c:pt idx="3">
                  <c:v>27.5</c:v>
                </c:pt>
                <c:pt idx="4">
                  <c:v>28.1</c:v>
                </c:pt>
                <c:pt idx="5">
                  <c:v>21.6</c:v>
                </c:pt>
                <c:pt idx="6">
                  <c:v>25.1</c:v>
                </c:pt>
                <c:pt idx="7">
                  <c:v>16.7</c:v>
                </c:pt>
                <c:pt idx="8">
                  <c:v>7.6</c:v>
                </c:pt>
                <c:pt idx="9">
                  <c:v>8.1</c:v>
                </c:pt>
                <c:pt idx="10">
                  <c:v>24.5</c:v>
                </c:pt>
                <c:pt idx="11">
                  <c:v>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6-4DDE-96CF-9F3F9D4C9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32473608"/>
        <c:axId val="232474000"/>
      </c:barChart>
      <c:catAx>
        <c:axId val="232473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crossAx val="232474000"/>
        <c:crosses val="autoZero"/>
        <c:auto val="1"/>
        <c:lblAlgn val="ctr"/>
        <c:lblOffset val="100"/>
        <c:noMultiLvlLbl val="0"/>
      </c:catAx>
      <c:valAx>
        <c:axId val="232474000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crossAx val="232473608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0" i="0" baseline="0">
          <a:solidFill>
            <a:srgbClr val="007889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3309"/>
            <a:ext cx="12192000" cy="1422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990600" y="438912"/>
            <a:ext cx="1028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Missouri High School Survey</a:t>
            </a:r>
            <a:endParaRPr lang="en-US" sz="2000" b="1" dirty="0">
              <a:solidFill>
                <a:srgbClr val="0078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Youth Risk Behavior Survey Results</a:t>
            </a: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95374"/>
              </p:ext>
            </p:extLst>
          </p:nvPr>
        </p:nvGraphicFramePr>
        <p:xfrm>
          <a:off x="762000" y="1217982"/>
          <a:ext cx="10744200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775855" y="1446582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who:</a:t>
            </a: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735563" y="6108850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525618"/>
              </p:ext>
            </p:extLst>
          </p:nvPr>
        </p:nvGraphicFramePr>
        <p:xfrm>
          <a:off x="1066800" y="1400254"/>
          <a:ext cx="10668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897577" y="438912"/>
            <a:ext cx="10380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Missouri High School Survey</a:t>
            </a:r>
            <a:endParaRPr lang="en-US" sz="2000" b="1" dirty="0">
              <a:solidFill>
                <a:srgbClr val="0078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762000" y="1443296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</a:t>
            </a:r>
            <a:r>
              <a:rPr lang="en-US" sz="1100" b="1" dirty="0" smtClean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who:</a:t>
            </a:r>
            <a:endParaRPr lang="en-US" sz="1100" b="1" dirty="0">
              <a:solidFill>
                <a:srgbClr val="0078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762000" y="6090526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4200507122"/>
              </p:ext>
            </p:extLst>
          </p:nvPr>
        </p:nvGraphicFramePr>
        <p:xfrm>
          <a:off x="914400" y="1316736"/>
          <a:ext cx="107442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Missouri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990600" y="1465268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students in a class of 30 </a:t>
            </a:r>
            <a:r>
              <a:rPr lang="en-US" sz="1100" b="1" dirty="0" smtClean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who:</a:t>
            </a:r>
            <a:endParaRPr lang="en-US" sz="1100" b="1" dirty="0">
              <a:solidFill>
                <a:srgbClr val="0078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838200" y="6112472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2722050359"/>
              </p:ext>
            </p:extLst>
          </p:nvPr>
        </p:nvGraphicFramePr>
        <p:xfrm>
          <a:off x="1066800" y="1316736"/>
          <a:ext cx="106680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Missouri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057894" y="1422225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students in a class of 30 </a:t>
            </a:r>
            <a:r>
              <a:rPr lang="en-US" sz="1100" b="1" dirty="0" smtClean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who:</a:t>
            </a:r>
            <a:r>
              <a:rPr lang="en-US" sz="11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1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1066800" y="6096259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1675</TotalTime>
  <Words>46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William Harris</cp:lastModifiedBy>
  <cp:revision>68</cp:revision>
  <dcterms:created xsi:type="dcterms:W3CDTF">2009-10-06T19:28:36Z</dcterms:created>
  <dcterms:modified xsi:type="dcterms:W3CDTF">2019-04-12T19:01:02Z</dcterms:modified>
</cp:coreProperties>
</file>